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3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notesSlides/notesSlide4.xml" ContentType="application/vnd.openxmlformats-officedocument.presentationml.notesSlide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notesSlides/notesSlide7.xml" ContentType="application/vnd.openxmlformats-officedocument.presentationml.notesSlide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notesSlides/notesSlide8.xml" ContentType="application/vnd.openxmlformats-officedocument.presentationml.notesSlide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notesSlides/notesSlide9.xml" ContentType="application/vnd.openxmlformats-officedocument.presentationml.notesSlide+xml"/>
  <Override PartName="/ppt/diagrams/data20.xml" ContentType="application/vnd.openxmlformats-officedocument.drawingml.diagramData+xml"/>
  <Override PartName="/ppt/diagrams/layout20.xml" ContentType="application/vnd.openxmlformats-officedocument.drawingml.diagramLayout+xml"/>
  <Override PartName="/ppt/diagrams/quickStyle20.xml" ContentType="application/vnd.openxmlformats-officedocument.drawingml.diagramStyle+xml"/>
  <Override PartName="/ppt/diagrams/colors20.xml" ContentType="application/vnd.openxmlformats-officedocument.drawingml.diagramColors+xml"/>
  <Override PartName="/ppt/diagrams/drawing20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2" r:id="rId1"/>
    <p:sldMasterId id="2147483739" r:id="rId2"/>
    <p:sldMasterId id="2147483784" r:id="rId3"/>
    <p:sldMasterId id="2147483795" r:id="rId4"/>
  </p:sldMasterIdLst>
  <p:notesMasterIdLst>
    <p:notesMasterId r:id="rId55"/>
  </p:notesMasterIdLst>
  <p:sldIdLst>
    <p:sldId id="256" r:id="rId5"/>
    <p:sldId id="297" r:id="rId6"/>
    <p:sldId id="298" r:id="rId7"/>
    <p:sldId id="299" r:id="rId8"/>
    <p:sldId id="259" r:id="rId9"/>
    <p:sldId id="300" r:id="rId10"/>
    <p:sldId id="318" r:id="rId11"/>
    <p:sldId id="319" r:id="rId12"/>
    <p:sldId id="320" r:id="rId13"/>
    <p:sldId id="321" r:id="rId14"/>
    <p:sldId id="322" r:id="rId15"/>
    <p:sldId id="323" r:id="rId16"/>
    <p:sldId id="325" r:id="rId17"/>
    <p:sldId id="301" r:id="rId18"/>
    <p:sldId id="302" r:id="rId19"/>
    <p:sldId id="308" r:id="rId20"/>
    <p:sldId id="312" r:id="rId21"/>
    <p:sldId id="313" r:id="rId22"/>
    <p:sldId id="332" r:id="rId23"/>
    <p:sldId id="311" r:id="rId24"/>
    <p:sldId id="326" r:id="rId25"/>
    <p:sldId id="331" r:id="rId26"/>
    <p:sldId id="343" r:id="rId27"/>
    <p:sldId id="344" r:id="rId28"/>
    <p:sldId id="310" r:id="rId29"/>
    <p:sldId id="314" r:id="rId30"/>
    <p:sldId id="258" r:id="rId31"/>
    <p:sldId id="303" r:id="rId32"/>
    <p:sldId id="305" r:id="rId33"/>
    <p:sldId id="315" r:id="rId34"/>
    <p:sldId id="327" r:id="rId35"/>
    <p:sldId id="330" r:id="rId36"/>
    <p:sldId id="316" r:id="rId37"/>
    <p:sldId id="358" r:id="rId38"/>
    <p:sldId id="306" r:id="rId39"/>
    <p:sldId id="307" r:id="rId40"/>
    <p:sldId id="360" r:id="rId41"/>
    <p:sldId id="361" r:id="rId42"/>
    <p:sldId id="368" r:id="rId43"/>
    <p:sldId id="338" r:id="rId44"/>
    <p:sldId id="373" r:id="rId45"/>
    <p:sldId id="371" r:id="rId46"/>
    <p:sldId id="369" r:id="rId47"/>
    <p:sldId id="342" r:id="rId48"/>
    <p:sldId id="372" r:id="rId49"/>
    <p:sldId id="339" r:id="rId50"/>
    <p:sldId id="374" r:id="rId51"/>
    <p:sldId id="375" r:id="rId52"/>
    <p:sldId id="359" r:id="rId53"/>
    <p:sldId id="276" r:id="rId54"/>
  </p:sldIdLst>
  <p:sldSz cx="9144000" cy="5143500" type="screen16x9"/>
  <p:notesSz cx="6858000" cy="9144000"/>
  <p:embeddedFontLst>
    <p:embeddedFont>
      <p:font typeface="Pacifico" panose="020B0604020202020204" charset="0"/>
      <p:regular r:id="rId56"/>
    </p:embeddedFont>
    <p:embeddedFont>
      <p:font typeface="Josefin Sans" panose="020B0604020202020204" charset="0"/>
      <p:regular r:id="rId57"/>
      <p:bold r:id="rId58"/>
      <p:italic r:id="rId59"/>
      <p:boldItalic r:id="rId60"/>
    </p:embeddedFont>
    <p:embeddedFont>
      <p:font typeface="Chelsea Market" panose="020B0604020202020204" charset="0"/>
      <p:regular r:id="rId61"/>
    </p:embeddedFont>
    <p:embeddedFont>
      <p:font typeface="Calibri" panose="020F0502020204030204" pitchFamily="34" charset="0"/>
      <p:regular r:id="rId62"/>
      <p:bold r:id="rId63"/>
      <p:italic r:id="rId64"/>
      <p:boldItalic r:id="rId65"/>
    </p:embeddedFont>
    <p:embeddedFont>
      <p:font typeface="Comfortaa" panose="020B0604020202020204" charset="0"/>
      <p:regular r:id="rId66"/>
      <p:bold r:id="rId67"/>
    </p:embeddedFont>
    <p:embeddedFont>
      <p:font typeface="Fira Sans Condensed Medium" panose="020B0604020202020204" charset="0"/>
      <p:regular r:id="rId68"/>
      <p:bold r:id="rId69"/>
      <p:italic r:id="rId70"/>
      <p:boldItalic r:id="rId71"/>
    </p:embeddedFont>
    <p:embeddedFont>
      <p:font typeface="微軟正黑體" panose="020B0604030504040204" pitchFamily="34" charset="-120"/>
      <p:regular r:id="rId72"/>
      <p:bold r:id="rId73"/>
    </p:embeddedFont>
    <p:embeddedFont>
      <p:font typeface="標楷體" panose="03000509000000000000" pitchFamily="65" charset="-120"/>
      <p:regular r:id="rId74"/>
    </p:embeddedFont>
    <p:embeddedFont>
      <p:font typeface="文鼎海報體" panose="02010609010101010101" pitchFamily="49" charset="-120"/>
      <p:regular r:id="rId7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3300"/>
    <a:srgbClr val="FFFF66"/>
    <a:srgbClr val="99FFCC"/>
    <a:srgbClr val="00FFFF"/>
    <a:srgbClr val="66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6C9B10D4-1204-4654-BBB9-94F1F8871049}">
  <a:tblStyle styleId="{6C9B10D4-1204-4654-BBB9-94F1F8871049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0868D2A1-1090-4BC0-A4BE-66C120ACBA25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84353" autoAdjust="0"/>
  </p:normalViewPr>
  <p:slideViewPr>
    <p:cSldViewPr snapToGrid="0">
      <p:cViewPr varScale="1">
        <p:scale>
          <a:sx n="98" d="100"/>
          <a:sy n="98" d="100"/>
        </p:scale>
        <p:origin x="600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font" Target="fonts/font8.fntdata"/><Relationship Id="rId68" Type="http://schemas.openxmlformats.org/officeDocument/2006/relationships/font" Target="fonts/font13.fntdata"/><Relationship Id="rId16" Type="http://schemas.openxmlformats.org/officeDocument/2006/relationships/slide" Target="slides/slide1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font" Target="fonts/font3.fntdata"/><Relationship Id="rId66" Type="http://schemas.openxmlformats.org/officeDocument/2006/relationships/font" Target="fonts/font11.fntdata"/><Relationship Id="rId74" Type="http://schemas.openxmlformats.org/officeDocument/2006/relationships/font" Target="fonts/font19.fntdata"/><Relationship Id="rId79" Type="http://schemas.openxmlformats.org/officeDocument/2006/relationships/tableStyles" Target="tableStyles.xml"/><Relationship Id="rId5" Type="http://schemas.openxmlformats.org/officeDocument/2006/relationships/slide" Target="slides/slide1.xml"/><Relationship Id="rId61" Type="http://schemas.openxmlformats.org/officeDocument/2006/relationships/font" Target="fonts/font6.fntdata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font" Target="fonts/font1.fntdata"/><Relationship Id="rId64" Type="http://schemas.openxmlformats.org/officeDocument/2006/relationships/font" Target="fonts/font9.fntdata"/><Relationship Id="rId69" Type="http://schemas.openxmlformats.org/officeDocument/2006/relationships/font" Target="fonts/font14.fntdata"/><Relationship Id="rId77" Type="http://schemas.openxmlformats.org/officeDocument/2006/relationships/viewProps" Target="viewProp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font" Target="fonts/font17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font" Target="fonts/font4.fntdata"/><Relationship Id="rId67" Type="http://schemas.openxmlformats.org/officeDocument/2006/relationships/font" Target="fonts/font12.fntdata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font" Target="fonts/font7.fntdata"/><Relationship Id="rId70" Type="http://schemas.openxmlformats.org/officeDocument/2006/relationships/font" Target="fonts/font15.fntdata"/><Relationship Id="rId75" Type="http://schemas.openxmlformats.org/officeDocument/2006/relationships/font" Target="fonts/font2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font" Target="fonts/font2.fntdata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font" Target="fonts/font5.fntdata"/><Relationship Id="rId65" Type="http://schemas.openxmlformats.org/officeDocument/2006/relationships/font" Target="fonts/font10.fntdata"/><Relationship Id="rId73" Type="http://schemas.openxmlformats.org/officeDocument/2006/relationships/font" Target="fonts/font18.fntdata"/><Relationship Id="rId78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notesMaster" Target="notesMasters/notesMaster1.xml"/><Relationship Id="rId76" Type="http://schemas.openxmlformats.org/officeDocument/2006/relationships/presProps" Target="presProps.xml"/><Relationship Id="rId7" Type="http://schemas.openxmlformats.org/officeDocument/2006/relationships/slide" Target="slides/slide3.xml"/><Relationship Id="rId71" Type="http://schemas.openxmlformats.org/officeDocument/2006/relationships/font" Target="fonts/font16.fntdata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2_5">
  <dgm:title val=""/>
  <dgm:desc val=""/>
  <dgm:catLst>
    <dgm:cat type="accent2" pri="11500"/>
  </dgm:catLst>
  <dgm:styleLbl name="node0">
    <dgm:fillClrLst meth="cycle">
      <a:schemeClr val="accent2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alpha val="90000"/>
      </a:schemeClr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alpha val="90000"/>
      </a:schemeClr>
      <a:schemeClr val="accent2">
        <a:alpha val="5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/>
    <dgm:txEffectClrLst/>
  </dgm:styleLbl>
  <dgm:styleLbl name="lnNode1">
    <dgm:fillClrLst>
      <a:schemeClr val="accent2">
        <a:shade val="90000"/>
      </a:schemeClr>
      <a:schemeClr val="accent2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  <a:alpha val="90000"/>
      </a:schemeClr>
      <a:schemeClr val="accent2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alpha val="90000"/>
        <a:tint val="40000"/>
      </a:schemeClr>
      <a:schemeClr val="accent2">
        <a:alpha val="5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B42482C-8B5B-4116-872A-1E7584B7335D}" type="doc">
      <dgm:prSet loTypeId="urn:microsoft.com/office/officeart/2005/8/layout/venn1" loCatId="relationship" qsTypeId="urn:microsoft.com/office/officeart/2005/8/quickstyle/simple1" qsCatId="simple" csTypeId="urn:microsoft.com/office/officeart/2005/8/colors/colorful2" csCatId="colorful" phldr="1"/>
      <dgm:spPr/>
    </dgm:pt>
    <dgm:pt modelId="{F21C3967-745D-400E-AA6E-7023BAA5BC23}">
      <dgm:prSet phldrT="[文字]" custT="1"/>
      <dgm:spPr/>
      <dgm:t>
        <a:bodyPr/>
        <a:lstStyle/>
        <a:p>
          <a:r>
            <a:rPr lang="zh-TW" altLang="en-US" sz="4000" dirty="0" smtClean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教育 競爭</a:t>
          </a:r>
          <a:endParaRPr lang="zh-TW" altLang="en-US" sz="4000" dirty="0">
            <a:solidFill>
              <a:schemeClr val="tx1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3FE91D0C-5D21-4D11-BBFF-B22F3307FE15}" type="parTrans" cxnId="{70654DB3-D5E9-4AE7-B287-ABB1ABF16544}">
      <dgm:prSet/>
      <dgm:spPr/>
      <dgm:t>
        <a:bodyPr/>
        <a:lstStyle/>
        <a:p>
          <a:endParaRPr lang="zh-TW" altLang="en-US" sz="4000">
            <a:solidFill>
              <a:schemeClr val="tx1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0DAE436E-DF5C-4719-B667-175BA42D99F3}" type="sibTrans" cxnId="{70654DB3-D5E9-4AE7-B287-ABB1ABF16544}">
      <dgm:prSet/>
      <dgm:spPr/>
      <dgm:t>
        <a:bodyPr/>
        <a:lstStyle/>
        <a:p>
          <a:endParaRPr lang="zh-TW" altLang="en-US" sz="4000">
            <a:solidFill>
              <a:schemeClr val="tx1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4564AA45-96DE-40DB-9E34-A12A227A567F}">
      <dgm:prSet phldrT="[文字]" custT="1"/>
      <dgm:spPr/>
      <dgm:t>
        <a:bodyPr/>
        <a:lstStyle/>
        <a:p>
          <a:r>
            <a:rPr lang="zh-TW" altLang="en-US" sz="4000" dirty="0" smtClean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經濟負擔</a:t>
          </a:r>
          <a:endParaRPr lang="zh-TW" altLang="en-US" sz="4000" dirty="0">
            <a:solidFill>
              <a:schemeClr val="tx1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35597E0B-0EF1-4081-BC3E-739C9C7EA34F}" type="parTrans" cxnId="{51BD3991-097B-48FE-A67C-2B7021292B0F}">
      <dgm:prSet/>
      <dgm:spPr/>
      <dgm:t>
        <a:bodyPr/>
        <a:lstStyle/>
        <a:p>
          <a:endParaRPr lang="zh-TW" altLang="en-US" sz="4000">
            <a:solidFill>
              <a:schemeClr val="tx1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E71325F6-E400-42DC-BA6C-B18ABC6FB440}" type="sibTrans" cxnId="{51BD3991-097B-48FE-A67C-2B7021292B0F}">
      <dgm:prSet/>
      <dgm:spPr/>
      <dgm:t>
        <a:bodyPr/>
        <a:lstStyle/>
        <a:p>
          <a:endParaRPr lang="zh-TW" altLang="en-US" sz="4000">
            <a:solidFill>
              <a:schemeClr val="tx1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DDE21694-CC33-434B-82C2-83574676596D}">
      <dgm:prSet phldrT="[文字]" custT="1"/>
      <dgm:spPr/>
      <dgm:t>
        <a:bodyPr/>
        <a:lstStyle/>
        <a:p>
          <a:r>
            <a:rPr lang="zh-TW" altLang="en-US" sz="4000" dirty="0" smtClean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社會期待</a:t>
          </a:r>
          <a:endParaRPr lang="zh-TW" altLang="en-US" sz="4000" dirty="0">
            <a:solidFill>
              <a:schemeClr val="tx1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2F5EC7B7-C49D-463F-B3D7-0E027338CAE9}" type="parTrans" cxnId="{0398C365-53FB-4918-97F7-8A54CB1C84D6}">
      <dgm:prSet/>
      <dgm:spPr/>
      <dgm:t>
        <a:bodyPr/>
        <a:lstStyle/>
        <a:p>
          <a:endParaRPr lang="zh-TW" altLang="en-US" sz="4000">
            <a:solidFill>
              <a:schemeClr val="tx1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7AA571C4-E27D-4B89-8DA4-21B3F9CDD4B5}" type="sibTrans" cxnId="{0398C365-53FB-4918-97F7-8A54CB1C84D6}">
      <dgm:prSet/>
      <dgm:spPr/>
      <dgm:t>
        <a:bodyPr/>
        <a:lstStyle/>
        <a:p>
          <a:endParaRPr lang="zh-TW" altLang="en-US" sz="4000">
            <a:solidFill>
              <a:schemeClr val="tx1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AF8BCF42-CBEC-429F-891C-E9E9023E2026}" type="pres">
      <dgm:prSet presAssocID="{CB42482C-8B5B-4116-872A-1E7584B7335D}" presName="compositeShape" presStyleCnt="0">
        <dgm:presLayoutVars>
          <dgm:chMax val="7"/>
          <dgm:dir/>
          <dgm:resizeHandles val="exact"/>
        </dgm:presLayoutVars>
      </dgm:prSet>
      <dgm:spPr/>
    </dgm:pt>
    <dgm:pt modelId="{4B0D3370-2197-4BAC-83B1-A20D74BAD32F}" type="pres">
      <dgm:prSet presAssocID="{F21C3967-745D-400E-AA6E-7023BAA5BC23}" presName="circ1" presStyleLbl="vennNode1" presStyleIdx="0" presStyleCnt="3"/>
      <dgm:spPr/>
      <dgm:t>
        <a:bodyPr/>
        <a:lstStyle/>
        <a:p>
          <a:endParaRPr lang="zh-TW" altLang="en-US"/>
        </a:p>
      </dgm:t>
    </dgm:pt>
    <dgm:pt modelId="{34F4F127-2BA5-40DC-856C-A79DB4F99C27}" type="pres">
      <dgm:prSet presAssocID="{F21C3967-745D-400E-AA6E-7023BAA5BC23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F3ECE0B8-5CA3-40B4-B578-EEAEB4BB8E6B}" type="pres">
      <dgm:prSet presAssocID="{4564AA45-96DE-40DB-9E34-A12A227A567F}" presName="circ2" presStyleLbl="vennNode1" presStyleIdx="1" presStyleCnt="3"/>
      <dgm:spPr/>
      <dgm:t>
        <a:bodyPr/>
        <a:lstStyle/>
        <a:p>
          <a:endParaRPr lang="zh-TW" altLang="en-US"/>
        </a:p>
      </dgm:t>
    </dgm:pt>
    <dgm:pt modelId="{D22A1EC6-4D34-464D-A488-1793B1546AAF}" type="pres">
      <dgm:prSet presAssocID="{4564AA45-96DE-40DB-9E34-A12A227A567F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80F4B1BA-05AD-45E4-8BBB-0A1E806665AF}" type="pres">
      <dgm:prSet presAssocID="{DDE21694-CC33-434B-82C2-83574676596D}" presName="circ3" presStyleLbl="vennNode1" presStyleIdx="2" presStyleCnt="3"/>
      <dgm:spPr/>
      <dgm:t>
        <a:bodyPr/>
        <a:lstStyle/>
        <a:p>
          <a:endParaRPr lang="zh-TW" altLang="en-US"/>
        </a:p>
      </dgm:t>
    </dgm:pt>
    <dgm:pt modelId="{657ECAF9-FBB5-4075-A4BE-AB0470C15254}" type="pres">
      <dgm:prSet presAssocID="{DDE21694-CC33-434B-82C2-83574676596D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3BA2725F-46F1-4170-9679-F5D60364E9E1}" type="presOf" srcId="{F21C3967-745D-400E-AA6E-7023BAA5BC23}" destId="{4B0D3370-2197-4BAC-83B1-A20D74BAD32F}" srcOrd="1" destOrd="0" presId="urn:microsoft.com/office/officeart/2005/8/layout/venn1"/>
    <dgm:cxn modelId="{70654DB3-D5E9-4AE7-B287-ABB1ABF16544}" srcId="{CB42482C-8B5B-4116-872A-1E7584B7335D}" destId="{F21C3967-745D-400E-AA6E-7023BAA5BC23}" srcOrd="0" destOrd="0" parTransId="{3FE91D0C-5D21-4D11-BBFF-B22F3307FE15}" sibTransId="{0DAE436E-DF5C-4719-B667-175BA42D99F3}"/>
    <dgm:cxn modelId="{51BD3991-097B-48FE-A67C-2B7021292B0F}" srcId="{CB42482C-8B5B-4116-872A-1E7584B7335D}" destId="{4564AA45-96DE-40DB-9E34-A12A227A567F}" srcOrd="1" destOrd="0" parTransId="{35597E0B-0EF1-4081-BC3E-739C9C7EA34F}" sibTransId="{E71325F6-E400-42DC-BA6C-B18ABC6FB440}"/>
    <dgm:cxn modelId="{A0BDE6B2-171C-4EE2-AF6B-9327F8CA8F38}" type="presOf" srcId="{CB42482C-8B5B-4116-872A-1E7584B7335D}" destId="{AF8BCF42-CBEC-429F-891C-E9E9023E2026}" srcOrd="0" destOrd="0" presId="urn:microsoft.com/office/officeart/2005/8/layout/venn1"/>
    <dgm:cxn modelId="{12447A84-C85A-432A-8B01-8B3B7DDFEF53}" type="presOf" srcId="{DDE21694-CC33-434B-82C2-83574676596D}" destId="{80F4B1BA-05AD-45E4-8BBB-0A1E806665AF}" srcOrd="1" destOrd="0" presId="urn:microsoft.com/office/officeart/2005/8/layout/venn1"/>
    <dgm:cxn modelId="{F055CB4C-93F9-43A2-A292-7787F9746869}" type="presOf" srcId="{DDE21694-CC33-434B-82C2-83574676596D}" destId="{657ECAF9-FBB5-4075-A4BE-AB0470C15254}" srcOrd="0" destOrd="0" presId="urn:microsoft.com/office/officeart/2005/8/layout/venn1"/>
    <dgm:cxn modelId="{312A2571-825D-4592-808C-A361C1649805}" type="presOf" srcId="{4564AA45-96DE-40DB-9E34-A12A227A567F}" destId="{F3ECE0B8-5CA3-40B4-B578-EEAEB4BB8E6B}" srcOrd="1" destOrd="0" presId="urn:microsoft.com/office/officeart/2005/8/layout/venn1"/>
    <dgm:cxn modelId="{4839B995-1B26-4217-AC68-EA426BEBC3D9}" type="presOf" srcId="{4564AA45-96DE-40DB-9E34-A12A227A567F}" destId="{D22A1EC6-4D34-464D-A488-1793B1546AAF}" srcOrd="0" destOrd="0" presId="urn:microsoft.com/office/officeart/2005/8/layout/venn1"/>
    <dgm:cxn modelId="{AC8377DF-1F97-4D49-A8C7-BA0F8F987329}" type="presOf" srcId="{F21C3967-745D-400E-AA6E-7023BAA5BC23}" destId="{34F4F127-2BA5-40DC-856C-A79DB4F99C27}" srcOrd="0" destOrd="0" presId="urn:microsoft.com/office/officeart/2005/8/layout/venn1"/>
    <dgm:cxn modelId="{0398C365-53FB-4918-97F7-8A54CB1C84D6}" srcId="{CB42482C-8B5B-4116-872A-1E7584B7335D}" destId="{DDE21694-CC33-434B-82C2-83574676596D}" srcOrd="2" destOrd="0" parTransId="{2F5EC7B7-C49D-463F-B3D7-0E027338CAE9}" sibTransId="{7AA571C4-E27D-4B89-8DA4-21B3F9CDD4B5}"/>
    <dgm:cxn modelId="{36551FCD-3C72-4111-8230-8E24134D55C0}" type="presParOf" srcId="{AF8BCF42-CBEC-429F-891C-E9E9023E2026}" destId="{4B0D3370-2197-4BAC-83B1-A20D74BAD32F}" srcOrd="0" destOrd="0" presId="urn:microsoft.com/office/officeart/2005/8/layout/venn1"/>
    <dgm:cxn modelId="{F57FA587-45F0-48DD-A183-1E7C0B0C7197}" type="presParOf" srcId="{AF8BCF42-CBEC-429F-891C-E9E9023E2026}" destId="{34F4F127-2BA5-40DC-856C-A79DB4F99C27}" srcOrd="1" destOrd="0" presId="urn:microsoft.com/office/officeart/2005/8/layout/venn1"/>
    <dgm:cxn modelId="{F2A67D5A-89FD-47A5-A60E-4C32D8AD4423}" type="presParOf" srcId="{AF8BCF42-CBEC-429F-891C-E9E9023E2026}" destId="{F3ECE0B8-5CA3-40B4-B578-EEAEB4BB8E6B}" srcOrd="2" destOrd="0" presId="urn:microsoft.com/office/officeart/2005/8/layout/venn1"/>
    <dgm:cxn modelId="{E73F183A-9FCE-449D-8C51-163AC2A5F1D3}" type="presParOf" srcId="{AF8BCF42-CBEC-429F-891C-E9E9023E2026}" destId="{D22A1EC6-4D34-464D-A488-1793B1546AAF}" srcOrd="3" destOrd="0" presId="urn:microsoft.com/office/officeart/2005/8/layout/venn1"/>
    <dgm:cxn modelId="{0521C551-6901-43F5-A781-E9CB8F72C858}" type="presParOf" srcId="{AF8BCF42-CBEC-429F-891C-E9E9023E2026}" destId="{80F4B1BA-05AD-45E4-8BBB-0A1E806665AF}" srcOrd="4" destOrd="0" presId="urn:microsoft.com/office/officeart/2005/8/layout/venn1"/>
    <dgm:cxn modelId="{1D3AB03A-F22B-42A6-A888-1AA381998B38}" type="presParOf" srcId="{AF8BCF42-CBEC-429F-891C-E9E9023E2026}" destId="{657ECAF9-FBB5-4075-A4BE-AB0470C15254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3AAF702E-2CE9-4A8D-B35E-6E665A866355}" type="doc">
      <dgm:prSet loTypeId="urn:microsoft.com/office/officeart/2005/8/layout/venn3" loCatId="relationship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zh-TW" altLang="en-US"/>
        </a:p>
      </dgm:t>
    </dgm:pt>
    <dgm:pt modelId="{5846F9D8-B92F-46D0-A2AD-8B1E6376C9E1}">
      <dgm:prSet phldrT="[文字]" custT="1"/>
      <dgm:spPr>
        <a:xfrm>
          <a:off x="1321" y="1148684"/>
          <a:ext cx="2441839" cy="2441839"/>
        </a:xfrm>
        <a:solidFill>
          <a:srgbClr val="00FFFF">
            <a:alpha val="49804"/>
          </a:srgbClr>
        </a:solidFill>
        <a:ln w="25400" cap="flat" cmpd="sng" algn="ctr">
          <a:solidFill>
            <a:srgbClr val="FEE9DE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r>
            <a:rPr lang="zh-TW" altLang="en-US" sz="1600" b="1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家庭的組成、發展與變化</a:t>
          </a:r>
        </a:p>
      </dgm:t>
    </dgm:pt>
    <dgm:pt modelId="{555BFF9E-08C2-414A-8049-0552FA87D221}" type="parTrans" cxnId="{74E34ED2-8F70-49A1-8479-F2C576E22B28}">
      <dgm:prSet/>
      <dgm:spPr/>
      <dgm:t>
        <a:bodyPr/>
        <a:lstStyle/>
        <a:p>
          <a:endParaRPr lang="zh-TW" altLang="en-US" sz="3600"/>
        </a:p>
      </dgm:t>
    </dgm:pt>
    <dgm:pt modelId="{CD9035E8-10BA-4EC1-B135-3AB6FD8FBFCE}" type="sibTrans" cxnId="{74E34ED2-8F70-49A1-8479-F2C576E22B28}">
      <dgm:prSet/>
      <dgm:spPr/>
      <dgm:t>
        <a:bodyPr/>
        <a:lstStyle/>
        <a:p>
          <a:endParaRPr lang="zh-TW" altLang="en-US" sz="3600"/>
        </a:p>
      </dgm:t>
    </dgm:pt>
    <dgm:pt modelId="{555710E3-00D7-4E9E-A734-62FC66442149}">
      <dgm:prSet phldrT="[文字]" custT="1"/>
      <dgm:spPr>
        <a:xfrm>
          <a:off x="1954793" y="428769"/>
          <a:ext cx="4104537" cy="3881670"/>
        </a:xfrm>
        <a:solidFill>
          <a:srgbClr val="FF7575">
            <a:alpha val="50000"/>
            <a:hueOff val="309391"/>
            <a:satOff val="-1471"/>
            <a:lumOff val="5098"/>
            <a:alphaOff val="0"/>
          </a:srgbClr>
        </a:solidFill>
        <a:ln w="25400" cap="flat" cmpd="sng" algn="ctr">
          <a:solidFill>
            <a:srgbClr val="FEE9DE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r>
            <a:rPr lang="zh-TW" altLang="en-US" sz="1600" b="1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家人關係與互動</a:t>
          </a:r>
        </a:p>
      </dgm:t>
    </dgm:pt>
    <dgm:pt modelId="{99CBBE5D-CACC-455B-A254-2EF80C934E4C}" type="parTrans" cxnId="{A8192962-56C9-45FC-A016-7D02FCCCB36E}">
      <dgm:prSet/>
      <dgm:spPr/>
      <dgm:t>
        <a:bodyPr/>
        <a:lstStyle/>
        <a:p>
          <a:endParaRPr lang="zh-TW" altLang="en-US" sz="3600"/>
        </a:p>
      </dgm:t>
    </dgm:pt>
    <dgm:pt modelId="{BA261B80-AB3D-4829-8D80-333155727D48}" type="sibTrans" cxnId="{A8192962-56C9-45FC-A016-7D02FCCCB36E}">
      <dgm:prSet/>
      <dgm:spPr/>
      <dgm:t>
        <a:bodyPr/>
        <a:lstStyle/>
        <a:p>
          <a:endParaRPr lang="zh-TW" altLang="en-US" sz="3600"/>
        </a:p>
      </dgm:t>
    </dgm:pt>
    <dgm:pt modelId="{37897302-CF43-40F4-ADB2-0E1EB8F60053}">
      <dgm:prSet phldrT="[文字]" custT="1"/>
      <dgm:spPr>
        <a:xfrm>
          <a:off x="5570962" y="1148684"/>
          <a:ext cx="2441839" cy="2441839"/>
        </a:xfrm>
        <a:solidFill>
          <a:srgbClr val="FFFF00">
            <a:alpha val="50000"/>
          </a:srgbClr>
        </a:solidFill>
        <a:ln w="25400" cap="flat" cmpd="sng" algn="ctr">
          <a:solidFill>
            <a:srgbClr val="FEE9DE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r>
            <a:rPr lang="zh-TW" altLang="en-US" sz="3200" b="1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人際互動與親密關係發展</a:t>
          </a:r>
        </a:p>
      </dgm:t>
    </dgm:pt>
    <dgm:pt modelId="{1D457F3A-70CD-4B21-86D0-F65B6924868F}" type="parTrans" cxnId="{094EBB71-70DA-474E-958F-ACD90955860F}">
      <dgm:prSet/>
      <dgm:spPr/>
      <dgm:t>
        <a:bodyPr/>
        <a:lstStyle/>
        <a:p>
          <a:endParaRPr lang="zh-TW" altLang="en-US" sz="3600"/>
        </a:p>
      </dgm:t>
    </dgm:pt>
    <dgm:pt modelId="{FB19B508-9E7E-439D-8ADF-E8273D68D9E1}" type="sibTrans" cxnId="{094EBB71-70DA-474E-958F-ACD90955860F}">
      <dgm:prSet/>
      <dgm:spPr/>
      <dgm:t>
        <a:bodyPr/>
        <a:lstStyle/>
        <a:p>
          <a:endParaRPr lang="zh-TW" altLang="en-US" sz="3600"/>
        </a:p>
      </dgm:t>
    </dgm:pt>
    <dgm:pt modelId="{74989117-E09B-47DA-B100-81F13C11E709}">
      <dgm:prSet phldrT="[文字]" custT="1">
        <dgm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dgm:style>
      </dgm:prSet>
      <dgm:spPr>
        <a:xfrm>
          <a:off x="7524434" y="1148684"/>
          <a:ext cx="2441839" cy="2441839"/>
        </a:xfrm>
        <a:solidFill>
          <a:srgbClr val="92D050"/>
        </a:solidFill>
        <a:ln w="57150"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gm:spPr>
      <dgm:t>
        <a:bodyPr/>
        <a:lstStyle/>
        <a:p>
          <a:r>
            <a:rPr lang="zh-TW" altLang="en-US" sz="1600" b="1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家庭資源管理與消費</a:t>
          </a:r>
        </a:p>
      </dgm:t>
    </dgm:pt>
    <dgm:pt modelId="{55858E79-6042-40AD-8F1C-D2E4F26AD377}" type="parTrans" cxnId="{27358C3C-1B9D-4B3D-B443-BD81C18F7860}">
      <dgm:prSet/>
      <dgm:spPr/>
      <dgm:t>
        <a:bodyPr/>
        <a:lstStyle/>
        <a:p>
          <a:endParaRPr lang="zh-TW" altLang="en-US" sz="3600"/>
        </a:p>
      </dgm:t>
    </dgm:pt>
    <dgm:pt modelId="{0B5D1E60-6870-499D-BFE1-3EBE991A6B4F}" type="sibTrans" cxnId="{27358C3C-1B9D-4B3D-B443-BD81C18F7860}">
      <dgm:prSet/>
      <dgm:spPr/>
      <dgm:t>
        <a:bodyPr/>
        <a:lstStyle/>
        <a:p>
          <a:endParaRPr lang="zh-TW" altLang="en-US" sz="3600"/>
        </a:p>
      </dgm:t>
    </dgm:pt>
    <dgm:pt modelId="{692B068A-6E16-4E39-A7C1-DFDA51F48395}">
      <dgm:prSet phldrT="[文字]" custT="1">
        <dgm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dgm:style>
      </dgm:prSet>
      <dgm:spPr>
        <a:xfrm>
          <a:off x="9477905" y="1148684"/>
          <a:ext cx="2441839" cy="2441839"/>
        </a:xfrm>
        <a:solidFill>
          <a:srgbClr val="5CB1FE">
            <a:lumMod val="60000"/>
            <a:lumOff val="40000"/>
          </a:srgbClr>
        </a:solidFill>
        <a:ln w="57150"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gm:spPr>
      <dgm:t>
        <a:bodyPr/>
        <a:lstStyle/>
        <a:p>
          <a:r>
            <a:rPr lang="zh-TW" altLang="en-US" sz="1600" b="1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家庭活動與社區參與</a:t>
          </a:r>
        </a:p>
      </dgm:t>
    </dgm:pt>
    <dgm:pt modelId="{E5CE926A-C1ED-48B1-9C0A-ECE6DEAE1F72}" type="parTrans" cxnId="{E94B5691-4AE3-4975-B934-B840F6679D4A}">
      <dgm:prSet/>
      <dgm:spPr/>
      <dgm:t>
        <a:bodyPr/>
        <a:lstStyle/>
        <a:p>
          <a:endParaRPr lang="zh-TW" altLang="en-US" sz="3600"/>
        </a:p>
      </dgm:t>
    </dgm:pt>
    <dgm:pt modelId="{BAFECADF-7ABA-469D-99DA-1A6527262D06}" type="sibTrans" cxnId="{E94B5691-4AE3-4975-B934-B840F6679D4A}">
      <dgm:prSet/>
      <dgm:spPr/>
      <dgm:t>
        <a:bodyPr/>
        <a:lstStyle/>
        <a:p>
          <a:endParaRPr lang="zh-TW" altLang="en-US" sz="3600"/>
        </a:p>
      </dgm:t>
    </dgm:pt>
    <dgm:pt modelId="{33680A32-128F-4183-A584-AAE1B77B0605}" type="pres">
      <dgm:prSet presAssocID="{3AAF702E-2CE9-4A8D-B35E-6E665A866355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71687A2F-133D-455C-964A-CBE8941863BB}" type="pres">
      <dgm:prSet presAssocID="{5846F9D8-B92F-46D0-A2AD-8B1E6376C9E1}" presName="Name5" presStyleLbl="vennNode1" presStyleIdx="0" presStyleCnt="5">
        <dgm:presLayoutVars>
          <dgm:bulletEnabled val="1"/>
        </dgm:presLayoutVars>
      </dgm:prSet>
      <dgm:spPr>
        <a:prstGeom prst="ellipse">
          <a:avLst/>
        </a:prstGeom>
      </dgm:spPr>
      <dgm:t>
        <a:bodyPr/>
        <a:lstStyle/>
        <a:p>
          <a:endParaRPr lang="zh-TW" altLang="en-US"/>
        </a:p>
      </dgm:t>
    </dgm:pt>
    <dgm:pt modelId="{3912B5AD-F073-4F37-BD45-122000B10612}" type="pres">
      <dgm:prSet presAssocID="{CD9035E8-10BA-4EC1-B135-3AB6FD8FBFCE}" presName="space" presStyleCnt="0"/>
      <dgm:spPr/>
    </dgm:pt>
    <dgm:pt modelId="{CB6AB69E-9147-44B6-880C-7719F4CF0142}" type="pres">
      <dgm:prSet presAssocID="{555710E3-00D7-4E9E-A734-62FC66442149}" presName="Name5" presStyleLbl="vennNode1" presStyleIdx="1" presStyleCnt="5" custScaleX="95834" custScaleY="94788">
        <dgm:presLayoutVars>
          <dgm:bulletEnabled val="1"/>
        </dgm:presLayoutVars>
      </dgm:prSet>
      <dgm:spPr>
        <a:prstGeom prst="ellipse">
          <a:avLst/>
        </a:prstGeom>
      </dgm:spPr>
      <dgm:t>
        <a:bodyPr/>
        <a:lstStyle/>
        <a:p>
          <a:endParaRPr lang="zh-TW" altLang="en-US"/>
        </a:p>
      </dgm:t>
    </dgm:pt>
    <dgm:pt modelId="{3D8CA563-E09C-4693-81B1-F3331E9A2741}" type="pres">
      <dgm:prSet presAssocID="{BA261B80-AB3D-4829-8D80-333155727D48}" presName="space" presStyleCnt="0"/>
      <dgm:spPr/>
    </dgm:pt>
    <dgm:pt modelId="{07744202-8028-44A7-A511-2A5C0DC3AB3E}" type="pres">
      <dgm:prSet presAssocID="{37897302-CF43-40F4-ADB2-0E1EB8F60053}" presName="Name5" presStyleLbl="vennNode1" presStyleIdx="2" presStyleCnt="5" custScaleX="160747" custScaleY="155716">
        <dgm:presLayoutVars>
          <dgm:bulletEnabled val="1"/>
        </dgm:presLayoutVars>
      </dgm:prSet>
      <dgm:spPr>
        <a:prstGeom prst="ellipse">
          <a:avLst/>
        </a:prstGeom>
      </dgm:spPr>
      <dgm:t>
        <a:bodyPr/>
        <a:lstStyle/>
        <a:p>
          <a:endParaRPr lang="zh-TW" altLang="en-US"/>
        </a:p>
      </dgm:t>
    </dgm:pt>
    <dgm:pt modelId="{3268679C-7E52-4E60-BD13-1A3E3BDB963C}" type="pres">
      <dgm:prSet presAssocID="{FB19B508-9E7E-439D-8ADF-E8273D68D9E1}" presName="space" presStyleCnt="0"/>
      <dgm:spPr/>
    </dgm:pt>
    <dgm:pt modelId="{3519BEB0-E745-4B64-A989-1A655FDF001F}" type="pres">
      <dgm:prSet presAssocID="{74989117-E09B-47DA-B100-81F13C11E709}" presName="Name5" presStyleLbl="vennNode1" presStyleIdx="3" presStyleCnt="5">
        <dgm:presLayoutVars>
          <dgm:bulletEnabled val="1"/>
        </dgm:presLayoutVars>
      </dgm:prSet>
      <dgm:spPr>
        <a:prstGeom prst="ellipse">
          <a:avLst/>
        </a:prstGeom>
      </dgm:spPr>
      <dgm:t>
        <a:bodyPr/>
        <a:lstStyle/>
        <a:p>
          <a:endParaRPr lang="zh-TW" altLang="en-US"/>
        </a:p>
      </dgm:t>
    </dgm:pt>
    <dgm:pt modelId="{9130DA8E-82B2-455C-8602-BFE0F01EEE32}" type="pres">
      <dgm:prSet presAssocID="{0B5D1E60-6870-499D-BFE1-3EBE991A6B4F}" presName="space" presStyleCnt="0"/>
      <dgm:spPr/>
    </dgm:pt>
    <dgm:pt modelId="{F4E27D1D-E1E6-4813-BE65-96919456EE6B}" type="pres">
      <dgm:prSet presAssocID="{692B068A-6E16-4E39-A7C1-DFDA51F48395}" presName="Name5" presStyleLbl="vennNode1" presStyleIdx="4" presStyleCnt="5">
        <dgm:presLayoutVars>
          <dgm:bulletEnabled val="1"/>
        </dgm:presLayoutVars>
      </dgm:prSet>
      <dgm:spPr>
        <a:prstGeom prst="ellipse">
          <a:avLst/>
        </a:prstGeom>
      </dgm:spPr>
      <dgm:t>
        <a:bodyPr/>
        <a:lstStyle/>
        <a:p>
          <a:endParaRPr lang="zh-TW" altLang="en-US"/>
        </a:p>
      </dgm:t>
    </dgm:pt>
  </dgm:ptLst>
  <dgm:cxnLst>
    <dgm:cxn modelId="{50ADEA3C-D9E8-4C73-B784-27CF88AE13D1}" type="presOf" srcId="{5846F9D8-B92F-46D0-A2AD-8B1E6376C9E1}" destId="{71687A2F-133D-455C-964A-CBE8941863BB}" srcOrd="0" destOrd="0" presId="urn:microsoft.com/office/officeart/2005/8/layout/venn3"/>
    <dgm:cxn modelId="{094EBB71-70DA-474E-958F-ACD90955860F}" srcId="{3AAF702E-2CE9-4A8D-B35E-6E665A866355}" destId="{37897302-CF43-40F4-ADB2-0E1EB8F60053}" srcOrd="2" destOrd="0" parTransId="{1D457F3A-70CD-4B21-86D0-F65B6924868F}" sibTransId="{FB19B508-9E7E-439D-8ADF-E8273D68D9E1}"/>
    <dgm:cxn modelId="{9F07BE62-60A4-448E-8AC0-43E7424C81BC}" type="presOf" srcId="{692B068A-6E16-4E39-A7C1-DFDA51F48395}" destId="{F4E27D1D-E1E6-4813-BE65-96919456EE6B}" srcOrd="0" destOrd="0" presId="urn:microsoft.com/office/officeart/2005/8/layout/venn3"/>
    <dgm:cxn modelId="{B1584FCD-CF8F-4791-9F1D-4A359333A64C}" type="presOf" srcId="{74989117-E09B-47DA-B100-81F13C11E709}" destId="{3519BEB0-E745-4B64-A989-1A655FDF001F}" srcOrd="0" destOrd="0" presId="urn:microsoft.com/office/officeart/2005/8/layout/venn3"/>
    <dgm:cxn modelId="{74E34ED2-8F70-49A1-8479-F2C576E22B28}" srcId="{3AAF702E-2CE9-4A8D-B35E-6E665A866355}" destId="{5846F9D8-B92F-46D0-A2AD-8B1E6376C9E1}" srcOrd="0" destOrd="0" parTransId="{555BFF9E-08C2-414A-8049-0552FA87D221}" sibTransId="{CD9035E8-10BA-4EC1-B135-3AB6FD8FBFCE}"/>
    <dgm:cxn modelId="{27358C3C-1B9D-4B3D-B443-BD81C18F7860}" srcId="{3AAF702E-2CE9-4A8D-B35E-6E665A866355}" destId="{74989117-E09B-47DA-B100-81F13C11E709}" srcOrd="3" destOrd="0" parTransId="{55858E79-6042-40AD-8F1C-D2E4F26AD377}" sibTransId="{0B5D1E60-6870-499D-BFE1-3EBE991A6B4F}"/>
    <dgm:cxn modelId="{E94B5691-4AE3-4975-B934-B840F6679D4A}" srcId="{3AAF702E-2CE9-4A8D-B35E-6E665A866355}" destId="{692B068A-6E16-4E39-A7C1-DFDA51F48395}" srcOrd="4" destOrd="0" parTransId="{E5CE926A-C1ED-48B1-9C0A-ECE6DEAE1F72}" sibTransId="{BAFECADF-7ABA-469D-99DA-1A6527262D06}"/>
    <dgm:cxn modelId="{B1DBF7B8-C1A9-4FAD-A4EA-F373FF0913DB}" type="presOf" srcId="{37897302-CF43-40F4-ADB2-0E1EB8F60053}" destId="{07744202-8028-44A7-A511-2A5C0DC3AB3E}" srcOrd="0" destOrd="0" presId="urn:microsoft.com/office/officeart/2005/8/layout/venn3"/>
    <dgm:cxn modelId="{A8192962-56C9-45FC-A016-7D02FCCCB36E}" srcId="{3AAF702E-2CE9-4A8D-B35E-6E665A866355}" destId="{555710E3-00D7-4E9E-A734-62FC66442149}" srcOrd="1" destOrd="0" parTransId="{99CBBE5D-CACC-455B-A254-2EF80C934E4C}" sibTransId="{BA261B80-AB3D-4829-8D80-333155727D48}"/>
    <dgm:cxn modelId="{F7794EC1-454E-4B16-8DC4-D2ED2CDB1267}" type="presOf" srcId="{555710E3-00D7-4E9E-A734-62FC66442149}" destId="{CB6AB69E-9147-44B6-880C-7719F4CF0142}" srcOrd="0" destOrd="0" presId="urn:microsoft.com/office/officeart/2005/8/layout/venn3"/>
    <dgm:cxn modelId="{4A72B674-E278-4877-830F-0EC850A843C7}" type="presOf" srcId="{3AAF702E-2CE9-4A8D-B35E-6E665A866355}" destId="{33680A32-128F-4183-A584-AAE1B77B0605}" srcOrd="0" destOrd="0" presId="urn:microsoft.com/office/officeart/2005/8/layout/venn3"/>
    <dgm:cxn modelId="{A4BCB53A-1B94-4278-850C-E21E91FEA237}" type="presParOf" srcId="{33680A32-128F-4183-A584-AAE1B77B0605}" destId="{71687A2F-133D-455C-964A-CBE8941863BB}" srcOrd="0" destOrd="0" presId="urn:microsoft.com/office/officeart/2005/8/layout/venn3"/>
    <dgm:cxn modelId="{CFDAD0F5-E11A-45E2-8BF5-271D76966BDF}" type="presParOf" srcId="{33680A32-128F-4183-A584-AAE1B77B0605}" destId="{3912B5AD-F073-4F37-BD45-122000B10612}" srcOrd="1" destOrd="0" presId="urn:microsoft.com/office/officeart/2005/8/layout/venn3"/>
    <dgm:cxn modelId="{CE560A44-3561-4B5B-9E02-2A15586E248A}" type="presParOf" srcId="{33680A32-128F-4183-A584-AAE1B77B0605}" destId="{CB6AB69E-9147-44B6-880C-7719F4CF0142}" srcOrd="2" destOrd="0" presId="urn:microsoft.com/office/officeart/2005/8/layout/venn3"/>
    <dgm:cxn modelId="{135E9761-5DDE-4856-A2B3-86F4CC076686}" type="presParOf" srcId="{33680A32-128F-4183-A584-AAE1B77B0605}" destId="{3D8CA563-E09C-4693-81B1-F3331E9A2741}" srcOrd="3" destOrd="0" presId="urn:microsoft.com/office/officeart/2005/8/layout/venn3"/>
    <dgm:cxn modelId="{7DFA9573-2351-4AE7-B4BC-87232582ED23}" type="presParOf" srcId="{33680A32-128F-4183-A584-AAE1B77B0605}" destId="{07744202-8028-44A7-A511-2A5C0DC3AB3E}" srcOrd="4" destOrd="0" presId="urn:microsoft.com/office/officeart/2005/8/layout/venn3"/>
    <dgm:cxn modelId="{9E7C7A7D-9979-4867-B814-20A6C650B997}" type="presParOf" srcId="{33680A32-128F-4183-A584-AAE1B77B0605}" destId="{3268679C-7E52-4E60-BD13-1A3E3BDB963C}" srcOrd="5" destOrd="0" presId="urn:microsoft.com/office/officeart/2005/8/layout/venn3"/>
    <dgm:cxn modelId="{C6DFE2E2-D04C-490F-9972-D64A8675B7EB}" type="presParOf" srcId="{33680A32-128F-4183-A584-AAE1B77B0605}" destId="{3519BEB0-E745-4B64-A989-1A655FDF001F}" srcOrd="6" destOrd="0" presId="urn:microsoft.com/office/officeart/2005/8/layout/venn3"/>
    <dgm:cxn modelId="{8297FA0C-71DF-41E5-9A9A-FE52E9724385}" type="presParOf" srcId="{33680A32-128F-4183-A584-AAE1B77B0605}" destId="{9130DA8E-82B2-455C-8602-BFE0F01EEE32}" srcOrd="7" destOrd="0" presId="urn:microsoft.com/office/officeart/2005/8/layout/venn3"/>
    <dgm:cxn modelId="{4A1952AB-C6DE-4C77-A2FC-3332A0F31374}" type="presParOf" srcId="{33680A32-128F-4183-A584-AAE1B77B0605}" destId="{F4E27D1D-E1E6-4813-BE65-96919456EE6B}" srcOrd="8" destOrd="0" presId="urn:microsoft.com/office/officeart/2005/8/layout/venn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5515E975-5571-47CB-95C7-C567CC6D5D8B}" type="doc">
      <dgm:prSet loTypeId="urn:microsoft.com/office/officeart/2005/8/layout/vList5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EA790A8B-F57A-4B06-9538-4FFFACF9ED9A}">
      <dgm:prSet/>
      <dgm:spPr/>
      <dgm:t>
        <a:bodyPr/>
        <a:lstStyle/>
        <a:p>
          <a:pPr rtl="0"/>
          <a:r>
            <a:rPr lang="zh-TW" b="0" i="0" dirty="0" smtClean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家庭組成、發展與變化</a:t>
          </a:r>
          <a:endParaRPr lang="zh-TW" dirty="0">
            <a:solidFill>
              <a:schemeClr val="tx1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3F1011C7-0A9E-4CA9-91CE-5D5BA7CB0B7E}" type="parTrans" cxnId="{7600D039-1BFC-43CF-A7D4-C0C2D42C4912}">
      <dgm:prSet/>
      <dgm:spPr/>
      <dgm:t>
        <a:bodyPr/>
        <a:lstStyle/>
        <a:p>
          <a:endParaRPr lang="zh-TW" altLang="en-US">
            <a:solidFill>
              <a:schemeClr val="tx1"/>
            </a:solidFill>
          </a:endParaRPr>
        </a:p>
      </dgm:t>
    </dgm:pt>
    <dgm:pt modelId="{C937A4AE-650A-4D8F-A757-927C08F96D6D}" type="sibTrans" cxnId="{7600D039-1BFC-43CF-A7D4-C0C2D42C4912}">
      <dgm:prSet/>
      <dgm:spPr/>
      <dgm:t>
        <a:bodyPr/>
        <a:lstStyle/>
        <a:p>
          <a:endParaRPr lang="zh-TW" altLang="en-US">
            <a:solidFill>
              <a:schemeClr val="tx1"/>
            </a:solidFill>
          </a:endParaRPr>
        </a:p>
      </dgm:t>
    </dgm:pt>
    <dgm:pt modelId="{1E1C12A0-0995-4254-B218-6A105689D761}">
      <dgm:prSet custT="1"/>
      <dgm:spPr/>
      <dgm:t>
        <a:bodyPr/>
        <a:lstStyle/>
        <a:p>
          <a:pPr marL="144000" indent="-144000" rtl="0">
            <a:lnSpc>
              <a:spcPct val="100000"/>
            </a:lnSpc>
            <a:spcAft>
              <a:spcPts val="0"/>
            </a:spcAft>
          </a:pPr>
          <a:r>
            <a:rPr lang="zh-TW" altLang="en-US" sz="1800" b="0" i="0" dirty="0" smtClean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社會領域：認識不同家庭型態、文化背景，融入公民教育、性別平等教育。</a:t>
          </a:r>
          <a:endParaRPr lang="zh-TW" altLang="en-US" sz="1800" dirty="0">
            <a:solidFill>
              <a:schemeClr val="tx1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6F466DF3-2F09-4CB9-81F6-CFD520CE86B4}" type="parTrans" cxnId="{F4735BCB-3977-43C8-B5D0-30B93700BA9D}">
      <dgm:prSet/>
      <dgm:spPr/>
      <dgm:t>
        <a:bodyPr/>
        <a:lstStyle/>
        <a:p>
          <a:endParaRPr lang="zh-TW" altLang="en-US">
            <a:solidFill>
              <a:schemeClr val="tx1"/>
            </a:solidFill>
          </a:endParaRPr>
        </a:p>
      </dgm:t>
    </dgm:pt>
    <dgm:pt modelId="{81EC18E0-513F-42C0-A412-006307D57A78}" type="sibTrans" cxnId="{F4735BCB-3977-43C8-B5D0-30B93700BA9D}">
      <dgm:prSet/>
      <dgm:spPr/>
      <dgm:t>
        <a:bodyPr/>
        <a:lstStyle/>
        <a:p>
          <a:endParaRPr lang="zh-TW" altLang="en-US">
            <a:solidFill>
              <a:schemeClr val="tx1"/>
            </a:solidFill>
          </a:endParaRPr>
        </a:p>
      </dgm:t>
    </dgm:pt>
    <dgm:pt modelId="{1F491B68-008D-4F05-83C1-E8737C00C341}">
      <dgm:prSet/>
      <dgm:spPr/>
      <dgm:t>
        <a:bodyPr/>
        <a:lstStyle/>
        <a:p>
          <a:pPr rtl="0"/>
          <a:r>
            <a:rPr lang="zh-TW" b="0" i="0" dirty="0" smtClean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家人關係與互動</a:t>
          </a:r>
          <a:endParaRPr lang="zh-TW" dirty="0">
            <a:solidFill>
              <a:schemeClr val="tx1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7DBAECE7-85D2-4A65-A468-8C07CB178708}" type="parTrans" cxnId="{FF4F3B3E-9DCD-4416-B5AA-022E619227EF}">
      <dgm:prSet/>
      <dgm:spPr/>
      <dgm:t>
        <a:bodyPr/>
        <a:lstStyle/>
        <a:p>
          <a:endParaRPr lang="zh-TW" altLang="en-US">
            <a:solidFill>
              <a:schemeClr val="tx1"/>
            </a:solidFill>
          </a:endParaRPr>
        </a:p>
      </dgm:t>
    </dgm:pt>
    <dgm:pt modelId="{58F55522-CEBE-4C3A-B029-7349110E39C7}" type="sibTrans" cxnId="{FF4F3B3E-9DCD-4416-B5AA-022E619227EF}">
      <dgm:prSet/>
      <dgm:spPr/>
      <dgm:t>
        <a:bodyPr/>
        <a:lstStyle/>
        <a:p>
          <a:endParaRPr lang="zh-TW" altLang="en-US">
            <a:solidFill>
              <a:schemeClr val="tx1"/>
            </a:solidFill>
          </a:endParaRPr>
        </a:p>
      </dgm:t>
    </dgm:pt>
    <dgm:pt modelId="{9CB14F88-5209-44B1-BCBC-88D337009FE2}">
      <dgm:prSet custT="1"/>
      <dgm:spPr/>
      <dgm:t>
        <a:bodyPr/>
        <a:lstStyle/>
        <a:p>
          <a:pPr marL="144000" indent="-144000" rtl="0">
            <a:lnSpc>
              <a:spcPct val="100000"/>
            </a:lnSpc>
            <a:spcAft>
              <a:spcPts val="0"/>
            </a:spcAft>
          </a:pPr>
          <a:r>
            <a:rPr lang="zh-TW" altLang="en-US" sz="1800" b="0" i="0" dirty="0" smtClean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 健康與體育：人際關係、情緒管理、同理心練習。</a:t>
          </a:r>
          <a:endParaRPr lang="zh-TW" altLang="en-US" sz="1800" dirty="0">
            <a:solidFill>
              <a:schemeClr val="tx1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84785807-6CA0-4100-B1B8-01345718894D}" type="parTrans" cxnId="{BFAA98FE-EE0D-4380-B108-69288891F638}">
      <dgm:prSet/>
      <dgm:spPr/>
      <dgm:t>
        <a:bodyPr/>
        <a:lstStyle/>
        <a:p>
          <a:endParaRPr lang="zh-TW" altLang="en-US">
            <a:solidFill>
              <a:schemeClr val="tx1"/>
            </a:solidFill>
          </a:endParaRPr>
        </a:p>
      </dgm:t>
    </dgm:pt>
    <dgm:pt modelId="{DA7A5DE3-84FE-487C-AF41-7A14F3952A7E}" type="sibTrans" cxnId="{BFAA98FE-EE0D-4380-B108-69288891F638}">
      <dgm:prSet/>
      <dgm:spPr/>
      <dgm:t>
        <a:bodyPr/>
        <a:lstStyle/>
        <a:p>
          <a:endParaRPr lang="zh-TW" altLang="en-US">
            <a:solidFill>
              <a:schemeClr val="tx1"/>
            </a:solidFill>
          </a:endParaRPr>
        </a:p>
      </dgm:t>
    </dgm:pt>
    <dgm:pt modelId="{C36608B9-B610-43F1-9066-66FF669D1A5C}">
      <dgm:prSet custT="1"/>
      <dgm:spPr/>
      <dgm:t>
        <a:bodyPr/>
        <a:lstStyle/>
        <a:p>
          <a:pPr marL="144000" indent="-144000" rtl="0">
            <a:lnSpc>
              <a:spcPct val="100000"/>
            </a:lnSpc>
            <a:spcAft>
              <a:spcPts val="0"/>
            </a:spcAft>
          </a:pPr>
          <a:r>
            <a:rPr lang="zh-TW" altLang="en-US" sz="1800" b="0" i="0" dirty="0" smtClean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 語文：閱讀／寫作題材（以家庭故事、親情為主題）。</a:t>
          </a:r>
          <a:endParaRPr lang="zh-TW" altLang="en-US" sz="1800" dirty="0">
            <a:solidFill>
              <a:schemeClr val="tx1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E7E4F0DA-4C09-44FA-A990-CA3040CB7DF7}" type="parTrans" cxnId="{D89593C3-1976-4A52-AAFD-99C63EC09106}">
      <dgm:prSet/>
      <dgm:spPr/>
      <dgm:t>
        <a:bodyPr/>
        <a:lstStyle/>
        <a:p>
          <a:endParaRPr lang="zh-TW" altLang="en-US">
            <a:solidFill>
              <a:schemeClr val="tx1"/>
            </a:solidFill>
          </a:endParaRPr>
        </a:p>
      </dgm:t>
    </dgm:pt>
    <dgm:pt modelId="{B45FB346-5BF9-4FF3-94B7-1590F7603C53}" type="sibTrans" cxnId="{D89593C3-1976-4A52-AAFD-99C63EC09106}">
      <dgm:prSet/>
      <dgm:spPr/>
      <dgm:t>
        <a:bodyPr/>
        <a:lstStyle/>
        <a:p>
          <a:endParaRPr lang="zh-TW" altLang="en-US">
            <a:solidFill>
              <a:schemeClr val="tx1"/>
            </a:solidFill>
          </a:endParaRPr>
        </a:p>
      </dgm:t>
    </dgm:pt>
    <dgm:pt modelId="{0B37E06E-380E-41A6-8790-626B1504A158}">
      <dgm:prSet/>
      <dgm:spPr/>
      <dgm:t>
        <a:bodyPr/>
        <a:lstStyle/>
        <a:p>
          <a:pPr rtl="0"/>
          <a:r>
            <a:rPr lang="zh-TW" b="0" i="0" dirty="0" smtClean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人際互動與</a:t>
          </a:r>
          <a:r>
            <a:rPr lang="zh-TW" altLang="en-US" b="0" i="0" dirty="0" smtClean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   </a:t>
          </a:r>
          <a:r>
            <a:rPr lang="zh-TW" b="0" i="0" dirty="0" smtClean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親密關係</a:t>
          </a:r>
          <a:endParaRPr lang="zh-TW" dirty="0">
            <a:solidFill>
              <a:schemeClr val="tx1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E4D8401F-8841-4FF5-BB4F-04051C47688F}" type="parTrans" cxnId="{ED8BEF8E-6493-4224-A98C-E0E9CCB71BF4}">
      <dgm:prSet/>
      <dgm:spPr/>
      <dgm:t>
        <a:bodyPr/>
        <a:lstStyle/>
        <a:p>
          <a:endParaRPr lang="zh-TW" altLang="en-US">
            <a:solidFill>
              <a:schemeClr val="tx1"/>
            </a:solidFill>
          </a:endParaRPr>
        </a:p>
      </dgm:t>
    </dgm:pt>
    <dgm:pt modelId="{49B7E2A6-45BF-43A7-89B5-61130B060BDD}" type="sibTrans" cxnId="{ED8BEF8E-6493-4224-A98C-E0E9CCB71BF4}">
      <dgm:prSet/>
      <dgm:spPr/>
      <dgm:t>
        <a:bodyPr/>
        <a:lstStyle/>
        <a:p>
          <a:endParaRPr lang="zh-TW" altLang="en-US">
            <a:solidFill>
              <a:schemeClr val="tx1"/>
            </a:solidFill>
          </a:endParaRPr>
        </a:p>
      </dgm:t>
    </dgm:pt>
    <dgm:pt modelId="{C9893F8F-291B-49FB-AACB-DEEA6F942EC9}">
      <dgm:prSet custT="1"/>
      <dgm:spPr/>
      <dgm:t>
        <a:bodyPr/>
        <a:lstStyle/>
        <a:p>
          <a:pPr marL="144000" indent="-144000" rtl="0">
            <a:lnSpc>
              <a:spcPct val="100000"/>
            </a:lnSpc>
            <a:spcAft>
              <a:spcPts val="0"/>
            </a:spcAft>
          </a:pPr>
          <a:r>
            <a:rPr lang="zh-TW" altLang="en-US" sz="1800" b="0" i="0" dirty="0" smtClean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綜合活動：生命教育、人際衝突解決。</a:t>
          </a:r>
          <a:endParaRPr lang="zh-TW" altLang="en-US" sz="1800" dirty="0">
            <a:solidFill>
              <a:schemeClr val="tx1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8BFB723A-2DC8-40EF-AD75-9E75D3CDE26F}" type="parTrans" cxnId="{3B99EB3A-B61C-4504-8E76-5A64D64B19B5}">
      <dgm:prSet/>
      <dgm:spPr/>
      <dgm:t>
        <a:bodyPr/>
        <a:lstStyle/>
        <a:p>
          <a:endParaRPr lang="zh-TW" altLang="en-US">
            <a:solidFill>
              <a:schemeClr val="tx1"/>
            </a:solidFill>
          </a:endParaRPr>
        </a:p>
      </dgm:t>
    </dgm:pt>
    <dgm:pt modelId="{780076F2-B582-4FE6-8376-594943767133}" type="sibTrans" cxnId="{3B99EB3A-B61C-4504-8E76-5A64D64B19B5}">
      <dgm:prSet/>
      <dgm:spPr/>
      <dgm:t>
        <a:bodyPr/>
        <a:lstStyle/>
        <a:p>
          <a:endParaRPr lang="zh-TW" altLang="en-US">
            <a:solidFill>
              <a:schemeClr val="tx1"/>
            </a:solidFill>
          </a:endParaRPr>
        </a:p>
      </dgm:t>
    </dgm:pt>
    <dgm:pt modelId="{988B2CB0-848A-4B4E-9C7C-8C20E71C7089}">
      <dgm:prSet/>
      <dgm:spPr/>
      <dgm:t>
        <a:bodyPr/>
        <a:lstStyle/>
        <a:p>
          <a:pPr rtl="0"/>
          <a:r>
            <a:rPr lang="zh-TW" b="0" i="0" dirty="0" smtClean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家庭資源管理與消費決策</a:t>
          </a:r>
          <a:endParaRPr lang="zh-TW" dirty="0">
            <a:solidFill>
              <a:schemeClr val="tx1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C0DA44BC-F82A-4A15-9BD9-0D935D92FA92}" type="parTrans" cxnId="{4B0DF544-B63E-4CC4-9C50-8222763EBBED}">
      <dgm:prSet/>
      <dgm:spPr/>
      <dgm:t>
        <a:bodyPr/>
        <a:lstStyle/>
        <a:p>
          <a:endParaRPr lang="zh-TW" altLang="en-US">
            <a:solidFill>
              <a:schemeClr val="tx1"/>
            </a:solidFill>
          </a:endParaRPr>
        </a:p>
      </dgm:t>
    </dgm:pt>
    <dgm:pt modelId="{536E4E0B-2907-46E8-9245-05782CBFF74D}" type="sibTrans" cxnId="{4B0DF544-B63E-4CC4-9C50-8222763EBBED}">
      <dgm:prSet/>
      <dgm:spPr/>
      <dgm:t>
        <a:bodyPr/>
        <a:lstStyle/>
        <a:p>
          <a:endParaRPr lang="zh-TW" altLang="en-US">
            <a:solidFill>
              <a:schemeClr val="tx1"/>
            </a:solidFill>
          </a:endParaRPr>
        </a:p>
      </dgm:t>
    </dgm:pt>
    <dgm:pt modelId="{2B275406-1668-44AA-970B-C7F181AAA429}">
      <dgm:prSet custT="1"/>
      <dgm:spPr/>
      <dgm:t>
        <a:bodyPr/>
        <a:lstStyle/>
        <a:p>
          <a:pPr marL="144000" indent="-144000" rtl="0">
            <a:lnSpc>
              <a:spcPct val="100000"/>
            </a:lnSpc>
            <a:spcAft>
              <a:spcPts val="0"/>
            </a:spcAft>
          </a:pPr>
          <a:r>
            <a:rPr lang="zh-TW" altLang="en-US" sz="1800" b="0" i="0" dirty="0" smtClean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數學：簡單理財、收支規劃應用題。</a:t>
          </a:r>
          <a:endParaRPr lang="zh-TW" altLang="en-US" sz="1800" dirty="0">
            <a:solidFill>
              <a:schemeClr val="tx1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9FDB9E2D-3DEB-4155-978F-E67A2A3D5708}" type="parTrans" cxnId="{F7F9B505-F941-4BB7-8279-9DCC32521846}">
      <dgm:prSet/>
      <dgm:spPr/>
      <dgm:t>
        <a:bodyPr/>
        <a:lstStyle/>
        <a:p>
          <a:endParaRPr lang="zh-TW" altLang="en-US">
            <a:solidFill>
              <a:schemeClr val="tx1"/>
            </a:solidFill>
          </a:endParaRPr>
        </a:p>
      </dgm:t>
    </dgm:pt>
    <dgm:pt modelId="{60579C53-05E3-47B0-BBA4-B270BBFE9E00}" type="sibTrans" cxnId="{F7F9B505-F941-4BB7-8279-9DCC32521846}">
      <dgm:prSet/>
      <dgm:spPr/>
      <dgm:t>
        <a:bodyPr/>
        <a:lstStyle/>
        <a:p>
          <a:endParaRPr lang="zh-TW" altLang="en-US">
            <a:solidFill>
              <a:schemeClr val="tx1"/>
            </a:solidFill>
          </a:endParaRPr>
        </a:p>
      </dgm:t>
    </dgm:pt>
    <dgm:pt modelId="{A386D96B-1521-4A06-972A-474B247558B3}">
      <dgm:prSet custT="1"/>
      <dgm:spPr/>
      <dgm:t>
        <a:bodyPr/>
        <a:lstStyle/>
        <a:p>
          <a:pPr marL="144000" indent="-144000" rtl="0">
            <a:lnSpc>
              <a:spcPct val="100000"/>
            </a:lnSpc>
            <a:spcAft>
              <a:spcPts val="0"/>
            </a:spcAft>
          </a:pPr>
          <a:r>
            <a:rPr lang="zh-TW" altLang="en-US" sz="1800" b="0" i="0" dirty="0" smtClean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 綜合活動：消費判斷、廣告識讀。</a:t>
          </a:r>
          <a:endParaRPr lang="zh-TW" altLang="en-US" sz="1800" dirty="0">
            <a:solidFill>
              <a:schemeClr val="tx1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F4BD435F-883A-49A4-AEB5-84351D7F2CD1}" type="parTrans" cxnId="{0E8EF9DC-3D2E-4FE9-9430-8D7D53CE003E}">
      <dgm:prSet/>
      <dgm:spPr/>
      <dgm:t>
        <a:bodyPr/>
        <a:lstStyle/>
        <a:p>
          <a:endParaRPr lang="zh-TW" altLang="en-US">
            <a:solidFill>
              <a:schemeClr val="tx1"/>
            </a:solidFill>
          </a:endParaRPr>
        </a:p>
      </dgm:t>
    </dgm:pt>
    <dgm:pt modelId="{389D6682-D81F-49C4-B9F6-5EE4001ABBAC}" type="sibTrans" cxnId="{0E8EF9DC-3D2E-4FE9-9430-8D7D53CE003E}">
      <dgm:prSet/>
      <dgm:spPr/>
      <dgm:t>
        <a:bodyPr/>
        <a:lstStyle/>
        <a:p>
          <a:endParaRPr lang="zh-TW" altLang="en-US">
            <a:solidFill>
              <a:schemeClr val="tx1"/>
            </a:solidFill>
          </a:endParaRPr>
        </a:p>
      </dgm:t>
    </dgm:pt>
    <dgm:pt modelId="{6D8CB83E-05CA-4F9A-9BB4-463D876F3080}">
      <dgm:prSet/>
      <dgm:spPr/>
      <dgm:t>
        <a:bodyPr/>
        <a:lstStyle/>
        <a:p>
          <a:pPr rtl="0"/>
          <a:r>
            <a:rPr lang="zh-TW" b="0" i="0" dirty="0" smtClean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家庭活動與</a:t>
          </a:r>
          <a:r>
            <a:rPr lang="zh-TW" altLang="en-US" b="0" i="0" dirty="0" smtClean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   </a:t>
          </a:r>
          <a:r>
            <a:rPr lang="zh-TW" b="0" i="0" dirty="0" smtClean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社區參與</a:t>
          </a:r>
          <a:endParaRPr lang="zh-TW" dirty="0">
            <a:solidFill>
              <a:schemeClr val="tx1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433E7EE5-9665-43AC-989B-3EB7A83FCF61}" type="parTrans" cxnId="{59177F62-ADAA-45D7-A669-278D43FB5461}">
      <dgm:prSet/>
      <dgm:spPr/>
      <dgm:t>
        <a:bodyPr/>
        <a:lstStyle/>
        <a:p>
          <a:endParaRPr lang="zh-TW" altLang="en-US">
            <a:solidFill>
              <a:schemeClr val="tx1"/>
            </a:solidFill>
          </a:endParaRPr>
        </a:p>
      </dgm:t>
    </dgm:pt>
    <dgm:pt modelId="{124F291D-0882-40A8-B71D-16FC848FCB20}" type="sibTrans" cxnId="{59177F62-ADAA-45D7-A669-278D43FB5461}">
      <dgm:prSet/>
      <dgm:spPr/>
      <dgm:t>
        <a:bodyPr/>
        <a:lstStyle/>
        <a:p>
          <a:endParaRPr lang="zh-TW" altLang="en-US">
            <a:solidFill>
              <a:schemeClr val="tx1"/>
            </a:solidFill>
          </a:endParaRPr>
        </a:p>
      </dgm:t>
    </dgm:pt>
    <dgm:pt modelId="{8A360C27-88C1-45FF-B402-5A16336FA96D}">
      <dgm:prSet custT="1"/>
      <dgm:spPr/>
      <dgm:t>
        <a:bodyPr/>
        <a:lstStyle/>
        <a:p>
          <a:pPr marL="144000" indent="-144000" rtl="0">
            <a:lnSpc>
              <a:spcPct val="100000"/>
            </a:lnSpc>
            <a:spcAft>
              <a:spcPts val="0"/>
            </a:spcAft>
          </a:pPr>
          <a:r>
            <a:rPr lang="zh-TW" altLang="en-US" sz="1800" b="0" i="0" dirty="0" smtClean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藝術與人文：社區走讀、家庭故事創作。</a:t>
          </a:r>
          <a:endParaRPr lang="zh-TW" altLang="en-US" sz="1800" dirty="0">
            <a:solidFill>
              <a:schemeClr val="tx1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10331D4B-7370-4119-8B0C-7BB44964E105}" type="parTrans" cxnId="{CE7CF533-E7F1-4D80-8786-863782A830D6}">
      <dgm:prSet/>
      <dgm:spPr/>
      <dgm:t>
        <a:bodyPr/>
        <a:lstStyle/>
        <a:p>
          <a:endParaRPr lang="zh-TW" altLang="en-US">
            <a:solidFill>
              <a:schemeClr val="tx1"/>
            </a:solidFill>
          </a:endParaRPr>
        </a:p>
      </dgm:t>
    </dgm:pt>
    <dgm:pt modelId="{7D61C3F2-9447-44F4-829E-1CC8EDA85688}" type="sibTrans" cxnId="{CE7CF533-E7F1-4D80-8786-863782A830D6}">
      <dgm:prSet/>
      <dgm:spPr/>
      <dgm:t>
        <a:bodyPr/>
        <a:lstStyle/>
        <a:p>
          <a:endParaRPr lang="zh-TW" altLang="en-US">
            <a:solidFill>
              <a:schemeClr val="tx1"/>
            </a:solidFill>
          </a:endParaRPr>
        </a:p>
      </dgm:t>
    </dgm:pt>
    <dgm:pt modelId="{3AACE110-D737-4EF6-A16E-076528391F58}">
      <dgm:prSet custT="1"/>
      <dgm:spPr/>
      <dgm:t>
        <a:bodyPr/>
        <a:lstStyle/>
        <a:p>
          <a:pPr marL="144000" indent="-144000" rtl="0">
            <a:lnSpc>
              <a:spcPct val="100000"/>
            </a:lnSpc>
            <a:spcAft>
              <a:spcPts val="0"/>
            </a:spcAft>
          </a:pPr>
          <a:r>
            <a:rPr lang="zh-TW" altLang="en-US" sz="1800" b="0" i="0" dirty="0" smtClean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社會領域：社會參與、服務學習。</a:t>
          </a:r>
          <a:endParaRPr lang="zh-TW" altLang="en-US" sz="1800" dirty="0">
            <a:solidFill>
              <a:schemeClr val="tx1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3FD057D0-A772-419F-A9C6-2BB8FB84E21A}" type="parTrans" cxnId="{C59162FF-A927-402C-AC55-C2B6FF5AC577}">
      <dgm:prSet/>
      <dgm:spPr/>
      <dgm:t>
        <a:bodyPr/>
        <a:lstStyle/>
        <a:p>
          <a:endParaRPr lang="zh-TW" altLang="en-US">
            <a:solidFill>
              <a:schemeClr val="tx1"/>
            </a:solidFill>
          </a:endParaRPr>
        </a:p>
      </dgm:t>
    </dgm:pt>
    <dgm:pt modelId="{F0385519-07CD-4D51-8AB8-8AFC33099084}" type="sibTrans" cxnId="{C59162FF-A927-402C-AC55-C2B6FF5AC577}">
      <dgm:prSet/>
      <dgm:spPr/>
      <dgm:t>
        <a:bodyPr/>
        <a:lstStyle/>
        <a:p>
          <a:endParaRPr lang="zh-TW" altLang="en-US">
            <a:solidFill>
              <a:schemeClr val="tx1"/>
            </a:solidFill>
          </a:endParaRPr>
        </a:p>
      </dgm:t>
    </dgm:pt>
    <dgm:pt modelId="{52A4757D-673E-43AE-BD8B-D2D8ABF03621}" type="pres">
      <dgm:prSet presAssocID="{5515E975-5571-47CB-95C7-C567CC6D5D8B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A6C807ED-AB46-4E70-904B-05B3D84A28A5}" type="pres">
      <dgm:prSet presAssocID="{EA790A8B-F57A-4B06-9538-4FFFACF9ED9A}" presName="linNode" presStyleCnt="0"/>
      <dgm:spPr/>
    </dgm:pt>
    <dgm:pt modelId="{57B548F2-0D5C-40D0-B6FB-564D37F60265}" type="pres">
      <dgm:prSet presAssocID="{EA790A8B-F57A-4B06-9538-4FFFACF9ED9A}" presName="parentText" presStyleLbl="node1" presStyleIdx="0" presStyleCnt="5" custScaleX="69053" custLinFactNeighborX="-952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F752CC04-5823-4C57-BFE9-2A4A778FC37E}" type="pres">
      <dgm:prSet presAssocID="{EA790A8B-F57A-4B06-9538-4FFFACF9ED9A}" presName="descendantText" presStyleLbl="alignAccFollowNode1" presStyleIdx="0" presStyleCnt="5" custScaleX="105077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82D51E2E-CCF1-40C6-A83B-4F89E7AE8DB1}" type="pres">
      <dgm:prSet presAssocID="{C937A4AE-650A-4D8F-A757-927C08F96D6D}" presName="sp" presStyleCnt="0"/>
      <dgm:spPr/>
    </dgm:pt>
    <dgm:pt modelId="{CB0AC536-A1F7-4D7D-89C4-B17D84333296}" type="pres">
      <dgm:prSet presAssocID="{1F491B68-008D-4F05-83C1-E8737C00C341}" presName="linNode" presStyleCnt="0"/>
      <dgm:spPr/>
    </dgm:pt>
    <dgm:pt modelId="{EC4761DE-49B7-4E07-BF65-D8D95EDAC076}" type="pres">
      <dgm:prSet presAssocID="{1F491B68-008D-4F05-83C1-E8737C00C341}" presName="parentText" presStyleLbl="node1" presStyleIdx="1" presStyleCnt="5" custScaleX="69053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04FAD449-BB00-4DBB-9213-C9073668CB00}" type="pres">
      <dgm:prSet presAssocID="{1F491B68-008D-4F05-83C1-E8737C00C341}" presName="descendantText" presStyleLbl="alignAccFollowNode1" presStyleIdx="1" presStyleCnt="5" custScaleX="107549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E0B6DA2F-C8C9-4B3F-BAC2-62E44F4F88D8}" type="pres">
      <dgm:prSet presAssocID="{58F55522-CEBE-4C3A-B029-7349110E39C7}" presName="sp" presStyleCnt="0"/>
      <dgm:spPr/>
    </dgm:pt>
    <dgm:pt modelId="{EEA8B860-5575-47DB-B27E-725A3A7DDE08}" type="pres">
      <dgm:prSet presAssocID="{0B37E06E-380E-41A6-8790-626B1504A158}" presName="linNode" presStyleCnt="0"/>
      <dgm:spPr/>
    </dgm:pt>
    <dgm:pt modelId="{F515E5DA-30B9-4038-B881-1CF3A908E94A}" type="pres">
      <dgm:prSet presAssocID="{0B37E06E-380E-41A6-8790-626B1504A158}" presName="parentText" presStyleLbl="node1" presStyleIdx="2" presStyleCnt="5" custScaleX="69053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B5415ACA-8077-477D-8EA1-B4B6EB3FF24C}" type="pres">
      <dgm:prSet presAssocID="{0B37E06E-380E-41A6-8790-626B1504A158}" presName="descendantText" presStyleLbl="alignAccFollowNode1" presStyleIdx="2" presStyleCnt="5" custScaleX="105077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F761CC76-3398-469F-AFB3-22C2526A32D6}" type="pres">
      <dgm:prSet presAssocID="{49B7E2A6-45BF-43A7-89B5-61130B060BDD}" presName="sp" presStyleCnt="0"/>
      <dgm:spPr/>
    </dgm:pt>
    <dgm:pt modelId="{ED911F2C-9E62-4830-8376-69B1E40C4153}" type="pres">
      <dgm:prSet presAssocID="{988B2CB0-848A-4B4E-9C7C-8C20E71C7089}" presName="linNode" presStyleCnt="0"/>
      <dgm:spPr/>
    </dgm:pt>
    <dgm:pt modelId="{BAABCA68-0409-4A05-A951-34C9E5F499CC}" type="pres">
      <dgm:prSet presAssocID="{988B2CB0-848A-4B4E-9C7C-8C20E71C7089}" presName="parentText" presStyleLbl="node1" presStyleIdx="3" presStyleCnt="5" custScaleX="69053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C9D3324D-1511-4202-8E19-FD6CDB171C00}" type="pres">
      <dgm:prSet presAssocID="{988B2CB0-848A-4B4E-9C7C-8C20E71C7089}" presName="descendantText" presStyleLbl="alignAccFollowNode1" presStyleIdx="3" presStyleCnt="5" custScaleX="105077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1F3C7EA0-0E84-4A4D-9502-5E4A3B108C56}" type="pres">
      <dgm:prSet presAssocID="{536E4E0B-2907-46E8-9245-05782CBFF74D}" presName="sp" presStyleCnt="0"/>
      <dgm:spPr/>
    </dgm:pt>
    <dgm:pt modelId="{CA45A590-5A77-4FEF-831C-6A5DA72D6B36}" type="pres">
      <dgm:prSet presAssocID="{6D8CB83E-05CA-4F9A-9BB4-463D876F3080}" presName="linNode" presStyleCnt="0"/>
      <dgm:spPr/>
    </dgm:pt>
    <dgm:pt modelId="{EA89470B-D4BA-470D-B0F5-B32DD82E346A}" type="pres">
      <dgm:prSet presAssocID="{6D8CB83E-05CA-4F9A-9BB4-463D876F3080}" presName="parentText" presStyleLbl="node1" presStyleIdx="4" presStyleCnt="5" custScaleX="69053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BE03A27D-B7FB-4BAD-8111-DBB916780AAF}" type="pres">
      <dgm:prSet presAssocID="{6D8CB83E-05CA-4F9A-9BB4-463D876F3080}" presName="descendantText" presStyleLbl="alignAccFollowNode1" presStyleIdx="4" presStyleCnt="5" custScaleX="105077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C59162FF-A927-402C-AC55-C2B6FF5AC577}" srcId="{6D8CB83E-05CA-4F9A-9BB4-463D876F3080}" destId="{3AACE110-D737-4EF6-A16E-076528391F58}" srcOrd="1" destOrd="0" parTransId="{3FD057D0-A772-419F-A9C6-2BB8FB84E21A}" sibTransId="{F0385519-07CD-4D51-8AB8-8AFC33099084}"/>
    <dgm:cxn modelId="{7A499811-FE89-48C2-BF02-4732103F0B26}" type="presOf" srcId="{A386D96B-1521-4A06-972A-474B247558B3}" destId="{C9D3324D-1511-4202-8E19-FD6CDB171C00}" srcOrd="0" destOrd="1" presId="urn:microsoft.com/office/officeart/2005/8/layout/vList5"/>
    <dgm:cxn modelId="{ACFF1ADA-48EC-4419-8428-31C0DEBCBC13}" type="presOf" srcId="{0B37E06E-380E-41A6-8790-626B1504A158}" destId="{F515E5DA-30B9-4038-B881-1CF3A908E94A}" srcOrd="0" destOrd="0" presId="urn:microsoft.com/office/officeart/2005/8/layout/vList5"/>
    <dgm:cxn modelId="{CBEA9A50-7D2E-4BD0-A4F7-70C55B47D6FB}" type="presOf" srcId="{6D8CB83E-05CA-4F9A-9BB4-463D876F3080}" destId="{EA89470B-D4BA-470D-B0F5-B32DD82E346A}" srcOrd="0" destOrd="0" presId="urn:microsoft.com/office/officeart/2005/8/layout/vList5"/>
    <dgm:cxn modelId="{4B0DF544-B63E-4CC4-9C50-8222763EBBED}" srcId="{5515E975-5571-47CB-95C7-C567CC6D5D8B}" destId="{988B2CB0-848A-4B4E-9C7C-8C20E71C7089}" srcOrd="3" destOrd="0" parTransId="{C0DA44BC-F82A-4A15-9BD9-0D935D92FA92}" sibTransId="{536E4E0B-2907-46E8-9245-05782CBFF74D}"/>
    <dgm:cxn modelId="{F4735BCB-3977-43C8-B5D0-30B93700BA9D}" srcId="{EA790A8B-F57A-4B06-9538-4FFFACF9ED9A}" destId="{1E1C12A0-0995-4254-B218-6A105689D761}" srcOrd="0" destOrd="0" parTransId="{6F466DF3-2F09-4CB9-81F6-CFD520CE86B4}" sibTransId="{81EC18E0-513F-42C0-A412-006307D57A78}"/>
    <dgm:cxn modelId="{1E8B4C36-B2C6-447B-A9C1-8A4C61E48301}" type="presOf" srcId="{9CB14F88-5209-44B1-BCBC-88D337009FE2}" destId="{04FAD449-BB00-4DBB-9213-C9073668CB00}" srcOrd="0" destOrd="0" presId="urn:microsoft.com/office/officeart/2005/8/layout/vList5"/>
    <dgm:cxn modelId="{7600D039-1BFC-43CF-A7D4-C0C2D42C4912}" srcId="{5515E975-5571-47CB-95C7-C567CC6D5D8B}" destId="{EA790A8B-F57A-4B06-9538-4FFFACF9ED9A}" srcOrd="0" destOrd="0" parTransId="{3F1011C7-0A9E-4CA9-91CE-5D5BA7CB0B7E}" sibTransId="{C937A4AE-650A-4D8F-A757-927C08F96D6D}"/>
    <dgm:cxn modelId="{245185C8-3812-44DF-A158-C9D6125B50D8}" type="presOf" srcId="{988B2CB0-848A-4B4E-9C7C-8C20E71C7089}" destId="{BAABCA68-0409-4A05-A951-34C9E5F499CC}" srcOrd="0" destOrd="0" presId="urn:microsoft.com/office/officeart/2005/8/layout/vList5"/>
    <dgm:cxn modelId="{C3326192-E1E1-43DE-9ACA-CE4CAAEACF2C}" type="presOf" srcId="{5515E975-5571-47CB-95C7-C567CC6D5D8B}" destId="{52A4757D-673E-43AE-BD8B-D2D8ABF03621}" srcOrd="0" destOrd="0" presId="urn:microsoft.com/office/officeart/2005/8/layout/vList5"/>
    <dgm:cxn modelId="{ED8BEF8E-6493-4224-A98C-E0E9CCB71BF4}" srcId="{5515E975-5571-47CB-95C7-C567CC6D5D8B}" destId="{0B37E06E-380E-41A6-8790-626B1504A158}" srcOrd="2" destOrd="0" parTransId="{E4D8401F-8841-4FF5-BB4F-04051C47688F}" sibTransId="{49B7E2A6-45BF-43A7-89B5-61130B060BDD}"/>
    <dgm:cxn modelId="{FF4F3B3E-9DCD-4416-B5AA-022E619227EF}" srcId="{5515E975-5571-47CB-95C7-C567CC6D5D8B}" destId="{1F491B68-008D-4F05-83C1-E8737C00C341}" srcOrd="1" destOrd="0" parTransId="{7DBAECE7-85D2-4A65-A468-8C07CB178708}" sibTransId="{58F55522-CEBE-4C3A-B029-7349110E39C7}"/>
    <dgm:cxn modelId="{0E8EF9DC-3D2E-4FE9-9430-8D7D53CE003E}" srcId="{988B2CB0-848A-4B4E-9C7C-8C20E71C7089}" destId="{A386D96B-1521-4A06-972A-474B247558B3}" srcOrd="1" destOrd="0" parTransId="{F4BD435F-883A-49A4-AEB5-84351D7F2CD1}" sibTransId="{389D6682-D81F-49C4-B9F6-5EE4001ABBAC}"/>
    <dgm:cxn modelId="{AB7A9D6A-8B58-49E9-A81A-C25FF0E3AB62}" type="presOf" srcId="{2B275406-1668-44AA-970B-C7F181AAA429}" destId="{C9D3324D-1511-4202-8E19-FD6CDB171C00}" srcOrd="0" destOrd="0" presId="urn:microsoft.com/office/officeart/2005/8/layout/vList5"/>
    <dgm:cxn modelId="{8813A99E-9862-4FE7-A6EF-F210950B2578}" type="presOf" srcId="{EA790A8B-F57A-4B06-9538-4FFFACF9ED9A}" destId="{57B548F2-0D5C-40D0-B6FB-564D37F60265}" srcOrd="0" destOrd="0" presId="urn:microsoft.com/office/officeart/2005/8/layout/vList5"/>
    <dgm:cxn modelId="{D89593C3-1976-4A52-AAFD-99C63EC09106}" srcId="{1F491B68-008D-4F05-83C1-E8737C00C341}" destId="{C36608B9-B610-43F1-9066-66FF669D1A5C}" srcOrd="1" destOrd="0" parTransId="{E7E4F0DA-4C09-44FA-A990-CA3040CB7DF7}" sibTransId="{B45FB346-5BF9-4FF3-94B7-1590F7603C53}"/>
    <dgm:cxn modelId="{38A49410-85C9-4200-A937-7C7087CC6864}" type="presOf" srcId="{C9893F8F-291B-49FB-AACB-DEEA6F942EC9}" destId="{B5415ACA-8077-477D-8EA1-B4B6EB3FF24C}" srcOrd="0" destOrd="0" presId="urn:microsoft.com/office/officeart/2005/8/layout/vList5"/>
    <dgm:cxn modelId="{CE7CF533-E7F1-4D80-8786-863782A830D6}" srcId="{6D8CB83E-05CA-4F9A-9BB4-463D876F3080}" destId="{8A360C27-88C1-45FF-B402-5A16336FA96D}" srcOrd="0" destOrd="0" parTransId="{10331D4B-7370-4119-8B0C-7BB44964E105}" sibTransId="{7D61C3F2-9447-44F4-829E-1CC8EDA85688}"/>
    <dgm:cxn modelId="{494B75D3-B7A1-4F6A-9671-52F20779AD12}" type="presOf" srcId="{C36608B9-B610-43F1-9066-66FF669D1A5C}" destId="{04FAD449-BB00-4DBB-9213-C9073668CB00}" srcOrd="0" destOrd="1" presId="urn:microsoft.com/office/officeart/2005/8/layout/vList5"/>
    <dgm:cxn modelId="{7CB8F6FE-3FA8-4C4B-B68E-68B8728C90A3}" type="presOf" srcId="{8A360C27-88C1-45FF-B402-5A16336FA96D}" destId="{BE03A27D-B7FB-4BAD-8111-DBB916780AAF}" srcOrd="0" destOrd="0" presId="urn:microsoft.com/office/officeart/2005/8/layout/vList5"/>
    <dgm:cxn modelId="{2458B3E0-F9CB-4679-89BE-064EFC891C5F}" type="presOf" srcId="{3AACE110-D737-4EF6-A16E-076528391F58}" destId="{BE03A27D-B7FB-4BAD-8111-DBB916780AAF}" srcOrd="0" destOrd="1" presId="urn:microsoft.com/office/officeart/2005/8/layout/vList5"/>
    <dgm:cxn modelId="{68E64C4C-51E7-4F99-935B-A487CADFF814}" type="presOf" srcId="{1F491B68-008D-4F05-83C1-E8737C00C341}" destId="{EC4761DE-49B7-4E07-BF65-D8D95EDAC076}" srcOrd="0" destOrd="0" presId="urn:microsoft.com/office/officeart/2005/8/layout/vList5"/>
    <dgm:cxn modelId="{3B99EB3A-B61C-4504-8E76-5A64D64B19B5}" srcId="{0B37E06E-380E-41A6-8790-626B1504A158}" destId="{C9893F8F-291B-49FB-AACB-DEEA6F942EC9}" srcOrd="0" destOrd="0" parTransId="{8BFB723A-2DC8-40EF-AD75-9E75D3CDE26F}" sibTransId="{780076F2-B582-4FE6-8376-594943767133}"/>
    <dgm:cxn modelId="{BFAA98FE-EE0D-4380-B108-69288891F638}" srcId="{1F491B68-008D-4F05-83C1-E8737C00C341}" destId="{9CB14F88-5209-44B1-BCBC-88D337009FE2}" srcOrd="0" destOrd="0" parTransId="{84785807-6CA0-4100-B1B8-01345718894D}" sibTransId="{DA7A5DE3-84FE-487C-AF41-7A14F3952A7E}"/>
    <dgm:cxn modelId="{59177F62-ADAA-45D7-A669-278D43FB5461}" srcId="{5515E975-5571-47CB-95C7-C567CC6D5D8B}" destId="{6D8CB83E-05CA-4F9A-9BB4-463D876F3080}" srcOrd="4" destOrd="0" parTransId="{433E7EE5-9665-43AC-989B-3EB7A83FCF61}" sibTransId="{124F291D-0882-40A8-B71D-16FC848FCB20}"/>
    <dgm:cxn modelId="{F7F9B505-F941-4BB7-8279-9DCC32521846}" srcId="{988B2CB0-848A-4B4E-9C7C-8C20E71C7089}" destId="{2B275406-1668-44AA-970B-C7F181AAA429}" srcOrd="0" destOrd="0" parTransId="{9FDB9E2D-3DEB-4155-978F-E67A2A3D5708}" sibTransId="{60579C53-05E3-47B0-BBA4-B270BBFE9E00}"/>
    <dgm:cxn modelId="{3A86B17C-B50A-4527-954E-62E9B960DFF6}" type="presOf" srcId="{1E1C12A0-0995-4254-B218-6A105689D761}" destId="{F752CC04-5823-4C57-BFE9-2A4A778FC37E}" srcOrd="0" destOrd="0" presId="urn:microsoft.com/office/officeart/2005/8/layout/vList5"/>
    <dgm:cxn modelId="{6ECFB3F1-0585-4A58-8F61-28D020D4936A}" type="presParOf" srcId="{52A4757D-673E-43AE-BD8B-D2D8ABF03621}" destId="{A6C807ED-AB46-4E70-904B-05B3D84A28A5}" srcOrd="0" destOrd="0" presId="urn:microsoft.com/office/officeart/2005/8/layout/vList5"/>
    <dgm:cxn modelId="{F3AA0557-6DE5-4837-B0E8-82A1D79A7287}" type="presParOf" srcId="{A6C807ED-AB46-4E70-904B-05B3D84A28A5}" destId="{57B548F2-0D5C-40D0-B6FB-564D37F60265}" srcOrd="0" destOrd="0" presId="urn:microsoft.com/office/officeart/2005/8/layout/vList5"/>
    <dgm:cxn modelId="{70B3CF4B-6C3C-42A3-BC41-3E862AA9ED8E}" type="presParOf" srcId="{A6C807ED-AB46-4E70-904B-05B3D84A28A5}" destId="{F752CC04-5823-4C57-BFE9-2A4A778FC37E}" srcOrd="1" destOrd="0" presId="urn:microsoft.com/office/officeart/2005/8/layout/vList5"/>
    <dgm:cxn modelId="{535D690F-0E99-4E46-9519-B9089EF41952}" type="presParOf" srcId="{52A4757D-673E-43AE-BD8B-D2D8ABF03621}" destId="{82D51E2E-CCF1-40C6-A83B-4F89E7AE8DB1}" srcOrd="1" destOrd="0" presId="urn:microsoft.com/office/officeart/2005/8/layout/vList5"/>
    <dgm:cxn modelId="{10BBF93D-9634-4D8F-A39B-DF6599C8DCDF}" type="presParOf" srcId="{52A4757D-673E-43AE-BD8B-D2D8ABF03621}" destId="{CB0AC536-A1F7-4D7D-89C4-B17D84333296}" srcOrd="2" destOrd="0" presId="urn:microsoft.com/office/officeart/2005/8/layout/vList5"/>
    <dgm:cxn modelId="{499E8A5A-1E37-4C4F-8F05-690DD72EED8F}" type="presParOf" srcId="{CB0AC536-A1F7-4D7D-89C4-B17D84333296}" destId="{EC4761DE-49B7-4E07-BF65-D8D95EDAC076}" srcOrd="0" destOrd="0" presId="urn:microsoft.com/office/officeart/2005/8/layout/vList5"/>
    <dgm:cxn modelId="{E94C1F26-3E3A-4D0E-A0BF-67ABE7A7456E}" type="presParOf" srcId="{CB0AC536-A1F7-4D7D-89C4-B17D84333296}" destId="{04FAD449-BB00-4DBB-9213-C9073668CB00}" srcOrd="1" destOrd="0" presId="urn:microsoft.com/office/officeart/2005/8/layout/vList5"/>
    <dgm:cxn modelId="{ACE2C2FB-AD75-43A6-B2CB-2A3C1F91418B}" type="presParOf" srcId="{52A4757D-673E-43AE-BD8B-D2D8ABF03621}" destId="{E0B6DA2F-C8C9-4B3F-BAC2-62E44F4F88D8}" srcOrd="3" destOrd="0" presId="urn:microsoft.com/office/officeart/2005/8/layout/vList5"/>
    <dgm:cxn modelId="{5EECDD0A-24FF-4DB9-A571-653C87B29DBE}" type="presParOf" srcId="{52A4757D-673E-43AE-BD8B-D2D8ABF03621}" destId="{EEA8B860-5575-47DB-B27E-725A3A7DDE08}" srcOrd="4" destOrd="0" presId="urn:microsoft.com/office/officeart/2005/8/layout/vList5"/>
    <dgm:cxn modelId="{79DF5320-3B10-4E1B-8FDA-A2D60CEB8254}" type="presParOf" srcId="{EEA8B860-5575-47DB-B27E-725A3A7DDE08}" destId="{F515E5DA-30B9-4038-B881-1CF3A908E94A}" srcOrd="0" destOrd="0" presId="urn:microsoft.com/office/officeart/2005/8/layout/vList5"/>
    <dgm:cxn modelId="{F8EC82A7-A8C4-489A-98B6-349397785671}" type="presParOf" srcId="{EEA8B860-5575-47DB-B27E-725A3A7DDE08}" destId="{B5415ACA-8077-477D-8EA1-B4B6EB3FF24C}" srcOrd="1" destOrd="0" presId="urn:microsoft.com/office/officeart/2005/8/layout/vList5"/>
    <dgm:cxn modelId="{34B95623-FAA3-4E3A-8372-B6AA20F7627E}" type="presParOf" srcId="{52A4757D-673E-43AE-BD8B-D2D8ABF03621}" destId="{F761CC76-3398-469F-AFB3-22C2526A32D6}" srcOrd="5" destOrd="0" presId="urn:microsoft.com/office/officeart/2005/8/layout/vList5"/>
    <dgm:cxn modelId="{1D3BBA9E-7F37-41BA-AE60-FB6994B5FF29}" type="presParOf" srcId="{52A4757D-673E-43AE-BD8B-D2D8ABF03621}" destId="{ED911F2C-9E62-4830-8376-69B1E40C4153}" srcOrd="6" destOrd="0" presId="urn:microsoft.com/office/officeart/2005/8/layout/vList5"/>
    <dgm:cxn modelId="{77DC4638-0294-4170-83EE-D40C87A5F626}" type="presParOf" srcId="{ED911F2C-9E62-4830-8376-69B1E40C4153}" destId="{BAABCA68-0409-4A05-A951-34C9E5F499CC}" srcOrd="0" destOrd="0" presId="urn:microsoft.com/office/officeart/2005/8/layout/vList5"/>
    <dgm:cxn modelId="{D4A8D011-2510-40C7-8944-ACB14D338668}" type="presParOf" srcId="{ED911F2C-9E62-4830-8376-69B1E40C4153}" destId="{C9D3324D-1511-4202-8E19-FD6CDB171C00}" srcOrd="1" destOrd="0" presId="urn:microsoft.com/office/officeart/2005/8/layout/vList5"/>
    <dgm:cxn modelId="{42BB2F66-4B65-41B9-A9E8-33BF0C83A002}" type="presParOf" srcId="{52A4757D-673E-43AE-BD8B-D2D8ABF03621}" destId="{1F3C7EA0-0E84-4A4D-9502-5E4A3B108C56}" srcOrd="7" destOrd="0" presId="urn:microsoft.com/office/officeart/2005/8/layout/vList5"/>
    <dgm:cxn modelId="{48315457-FB74-4E23-B104-6806D8ACC9A5}" type="presParOf" srcId="{52A4757D-673E-43AE-BD8B-D2D8ABF03621}" destId="{CA45A590-5A77-4FEF-831C-6A5DA72D6B36}" srcOrd="8" destOrd="0" presId="urn:microsoft.com/office/officeart/2005/8/layout/vList5"/>
    <dgm:cxn modelId="{57EDECCA-28BA-444D-A27C-E638CF4C92ED}" type="presParOf" srcId="{CA45A590-5A77-4FEF-831C-6A5DA72D6B36}" destId="{EA89470B-D4BA-470D-B0F5-B32DD82E346A}" srcOrd="0" destOrd="0" presId="urn:microsoft.com/office/officeart/2005/8/layout/vList5"/>
    <dgm:cxn modelId="{DDDBBCA0-697C-4F5F-A452-3812CE2D7CD5}" type="presParOf" srcId="{CA45A590-5A77-4FEF-831C-6A5DA72D6B36}" destId="{BE03A27D-B7FB-4BAD-8111-DBB916780AAF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84F3D4E8-D996-43A3-813C-A977E3FE07AA}" type="doc">
      <dgm:prSet loTypeId="urn:microsoft.com/office/officeart/2005/8/layout/hProcess9" loCatId="process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zh-TW" altLang="en-US"/>
        </a:p>
      </dgm:t>
    </dgm:pt>
    <dgm:pt modelId="{BA69DC69-6A14-43B0-BDF5-F2A77CC76471}">
      <dgm:prSet custT="1"/>
      <dgm:spPr/>
      <dgm:t>
        <a:bodyPr/>
        <a:lstStyle/>
        <a:p>
          <a:pPr algn="l" rtl="0"/>
          <a:r>
            <a:rPr lang="zh-TW" altLang="en-US" sz="2800" b="0" i="0" dirty="0" smtClean="0">
              <a:latin typeface="標楷體" panose="03000509000000000000" pitchFamily="65" charset="-120"/>
              <a:ea typeface="標楷體" panose="03000509000000000000" pitchFamily="65" charset="-120"/>
            </a:rPr>
            <a:t>家長</a:t>
          </a:r>
          <a:endParaRPr lang="en-US" altLang="zh-TW" sz="2800" b="0" i="0" dirty="0" smtClean="0">
            <a:latin typeface="標楷體" panose="03000509000000000000" pitchFamily="65" charset="-120"/>
            <a:ea typeface="標楷體" panose="03000509000000000000" pitchFamily="65" charset="-120"/>
          </a:endParaRPr>
        </a:p>
        <a:p>
          <a:pPr algn="l" rtl="0"/>
          <a:r>
            <a:rPr lang="zh-TW" altLang="en-US" sz="2800" b="0" i="0" dirty="0" smtClean="0">
              <a:latin typeface="標楷體" panose="03000509000000000000" pitchFamily="65" charset="-120"/>
              <a:ea typeface="標楷體" panose="03000509000000000000" pitchFamily="65" charset="-120"/>
            </a:rPr>
            <a:t>如何看待「親密關係」？</a:t>
          </a:r>
          <a:endParaRPr lang="zh-TW" altLang="en-US" sz="2800" dirty="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A683D822-0837-4B62-B3D1-8D783520B38A}" type="parTrans" cxnId="{76E9BF89-4ECE-4641-9BE0-33BD34053B19}">
      <dgm:prSet/>
      <dgm:spPr/>
      <dgm:t>
        <a:bodyPr/>
        <a:lstStyle/>
        <a:p>
          <a:pPr algn="l"/>
          <a:endParaRPr lang="zh-TW" altLang="en-US" sz="280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7773409D-B18D-4776-A679-546C8953C42D}" type="sibTrans" cxnId="{76E9BF89-4ECE-4641-9BE0-33BD34053B19}">
      <dgm:prSet/>
      <dgm:spPr/>
      <dgm:t>
        <a:bodyPr/>
        <a:lstStyle/>
        <a:p>
          <a:pPr algn="l"/>
          <a:endParaRPr lang="zh-TW" altLang="en-US" sz="280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B8747FFB-579C-4208-AAF1-018FEF4B3746}">
      <dgm:prSet custT="1"/>
      <dgm:spPr/>
      <dgm:t>
        <a:bodyPr/>
        <a:lstStyle/>
        <a:p>
          <a:pPr algn="l" rtl="0"/>
          <a:r>
            <a:rPr lang="zh-TW" altLang="en-US" sz="2800" b="0" i="0" dirty="0" smtClean="0">
              <a:latin typeface="標楷體" panose="03000509000000000000" pitchFamily="65" charset="-120"/>
              <a:ea typeface="標楷體" panose="03000509000000000000" pitchFamily="65" charset="-120"/>
            </a:rPr>
            <a:t>孩子</a:t>
          </a:r>
          <a:endParaRPr lang="en-US" altLang="zh-TW" sz="2800" b="0" i="0" dirty="0" smtClean="0">
            <a:latin typeface="標楷體" panose="03000509000000000000" pitchFamily="65" charset="-120"/>
            <a:ea typeface="標楷體" panose="03000509000000000000" pitchFamily="65" charset="-120"/>
          </a:endParaRPr>
        </a:p>
        <a:p>
          <a:pPr algn="l" rtl="0"/>
          <a:r>
            <a:rPr lang="zh-TW" altLang="en-US" sz="2800" b="0" i="0" dirty="0" smtClean="0">
              <a:latin typeface="標楷體" panose="03000509000000000000" pitchFamily="65" charset="-120"/>
              <a:ea typeface="標楷體" panose="03000509000000000000" pitchFamily="65" charset="-120"/>
            </a:rPr>
            <a:t>如何在家庭中學習人際互動？</a:t>
          </a:r>
          <a:endParaRPr lang="zh-TW" altLang="en-US" sz="2800" dirty="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BBA89EA8-6660-4F9B-816F-C155EB2C1FD7}" type="parTrans" cxnId="{E493F462-EEC7-4508-A4CF-BDFCA4E4307E}">
      <dgm:prSet/>
      <dgm:spPr/>
      <dgm:t>
        <a:bodyPr/>
        <a:lstStyle/>
        <a:p>
          <a:pPr algn="l"/>
          <a:endParaRPr lang="zh-TW" altLang="en-US" sz="280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F63A9D25-4FF4-46F9-82D2-F2ACD523B48B}" type="sibTrans" cxnId="{E493F462-EEC7-4508-A4CF-BDFCA4E4307E}">
      <dgm:prSet/>
      <dgm:spPr/>
      <dgm:t>
        <a:bodyPr/>
        <a:lstStyle/>
        <a:p>
          <a:pPr algn="l"/>
          <a:endParaRPr lang="zh-TW" altLang="en-US" sz="280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2A8AC26A-C9A0-49DC-90D4-B91C04ABC83B}">
      <dgm:prSet custT="1"/>
      <dgm:spPr/>
      <dgm:t>
        <a:bodyPr/>
        <a:lstStyle/>
        <a:p>
          <a:pPr algn="l" rtl="0"/>
          <a:r>
            <a:rPr lang="zh-TW" altLang="en-US" sz="2800" b="0" i="0" dirty="0" smtClean="0">
              <a:latin typeface="標楷體" panose="03000509000000000000" pitchFamily="65" charset="-120"/>
              <a:ea typeface="標楷體" panose="03000509000000000000" pitchFamily="65" charset="-120"/>
            </a:rPr>
            <a:t>老師</a:t>
          </a:r>
          <a:endParaRPr lang="en-US" altLang="zh-TW" sz="2800" b="0" i="0" dirty="0" smtClean="0">
            <a:latin typeface="標楷體" panose="03000509000000000000" pitchFamily="65" charset="-120"/>
            <a:ea typeface="標楷體" panose="03000509000000000000" pitchFamily="65" charset="-120"/>
          </a:endParaRPr>
        </a:p>
        <a:p>
          <a:pPr algn="l" rtl="0"/>
          <a:r>
            <a:rPr lang="zh-TW" altLang="en-US" sz="2800" b="0" i="0" dirty="0" smtClean="0">
              <a:latin typeface="標楷體" panose="03000509000000000000" pitchFamily="65" charset="-120"/>
              <a:ea typeface="標楷體" panose="03000509000000000000" pitchFamily="65" charset="-120"/>
            </a:rPr>
            <a:t>在學校中觀察到的對應行為。</a:t>
          </a:r>
          <a:endParaRPr lang="zh-TW" altLang="en-US" sz="2800" dirty="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CCCF8AB7-1CBA-4C1A-8C10-3183746B1BE2}" type="parTrans" cxnId="{B71BC224-7FAD-4297-8886-FD1FC2E6F98E}">
      <dgm:prSet/>
      <dgm:spPr/>
      <dgm:t>
        <a:bodyPr/>
        <a:lstStyle/>
        <a:p>
          <a:pPr algn="l"/>
          <a:endParaRPr lang="zh-TW" altLang="en-US" sz="280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5E7D3A6D-E49C-4389-AEE0-5EEAFA6368D9}" type="sibTrans" cxnId="{B71BC224-7FAD-4297-8886-FD1FC2E6F98E}">
      <dgm:prSet/>
      <dgm:spPr/>
      <dgm:t>
        <a:bodyPr/>
        <a:lstStyle/>
        <a:p>
          <a:pPr algn="l"/>
          <a:endParaRPr lang="zh-TW" altLang="en-US" sz="280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6A3EFF19-5D60-4AAA-BC91-5C4CC2E043B7}" type="pres">
      <dgm:prSet presAssocID="{84F3D4E8-D996-43A3-813C-A977E3FE07AA}" presName="CompostProcess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4FD92B5A-EC64-413D-B252-085062FD1FC2}" type="pres">
      <dgm:prSet presAssocID="{84F3D4E8-D996-43A3-813C-A977E3FE07AA}" presName="arrow" presStyleLbl="bgShp" presStyleIdx="0" presStyleCnt="1"/>
      <dgm:spPr/>
    </dgm:pt>
    <dgm:pt modelId="{06E19C84-312D-47E6-8D78-47352CC7AA2D}" type="pres">
      <dgm:prSet presAssocID="{84F3D4E8-D996-43A3-813C-A977E3FE07AA}" presName="linearProcess" presStyleCnt="0"/>
      <dgm:spPr/>
    </dgm:pt>
    <dgm:pt modelId="{7E16516B-5BFA-4A9B-9EAB-7671611EFDE0}" type="pres">
      <dgm:prSet presAssocID="{BA69DC69-6A14-43B0-BDF5-F2A77CC76471}" presName="textNode" presStyleLbl="node1" presStyleIdx="0" presStyleCnt="3" custScaleY="171110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097AD87B-C743-44C7-8DE7-DE2FCACCBCA9}" type="pres">
      <dgm:prSet presAssocID="{7773409D-B18D-4776-A679-546C8953C42D}" presName="sibTrans" presStyleCnt="0"/>
      <dgm:spPr/>
    </dgm:pt>
    <dgm:pt modelId="{26111CD3-1B47-4C99-9044-52291D11A2FF}" type="pres">
      <dgm:prSet presAssocID="{B8747FFB-579C-4208-AAF1-018FEF4B3746}" presName="textNode" presStyleLbl="node1" presStyleIdx="1" presStyleCnt="3" custScaleY="171110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1EF6A69F-8BFD-4B92-964F-4106969CA816}" type="pres">
      <dgm:prSet presAssocID="{F63A9D25-4FF4-46F9-82D2-F2ACD523B48B}" presName="sibTrans" presStyleCnt="0"/>
      <dgm:spPr/>
    </dgm:pt>
    <dgm:pt modelId="{8CB47515-BF32-49B0-B049-1D25431602B7}" type="pres">
      <dgm:prSet presAssocID="{2A8AC26A-C9A0-49DC-90D4-B91C04ABC83B}" presName="textNode" presStyleLbl="node1" presStyleIdx="2" presStyleCnt="3" custScaleY="171110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76E9BF89-4ECE-4641-9BE0-33BD34053B19}" srcId="{84F3D4E8-D996-43A3-813C-A977E3FE07AA}" destId="{BA69DC69-6A14-43B0-BDF5-F2A77CC76471}" srcOrd="0" destOrd="0" parTransId="{A683D822-0837-4B62-B3D1-8D783520B38A}" sibTransId="{7773409D-B18D-4776-A679-546C8953C42D}"/>
    <dgm:cxn modelId="{C273049F-2FDB-4817-A532-8DA71F9CA6A4}" type="presOf" srcId="{2A8AC26A-C9A0-49DC-90D4-B91C04ABC83B}" destId="{8CB47515-BF32-49B0-B049-1D25431602B7}" srcOrd="0" destOrd="0" presId="urn:microsoft.com/office/officeart/2005/8/layout/hProcess9"/>
    <dgm:cxn modelId="{E493F462-EEC7-4508-A4CF-BDFCA4E4307E}" srcId="{84F3D4E8-D996-43A3-813C-A977E3FE07AA}" destId="{B8747FFB-579C-4208-AAF1-018FEF4B3746}" srcOrd="1" destOrd="0" parTransId="{BBA89EA8-6660-4F9B-816F-C155EB2C1FD7}" sibTransId="{F63A9D25-4FF4-46F9-82D2-F2ACD523B48B}"/>
    <dgm:cxn modelId="{B71BC224-7FAD-4297-8886-FD1FC2E6F98E}" srcId="{84F3D4E8-D996-43A3-813C-A977E3FE07AA}" destId="{2A8AC26A-C9A0-49DC-90D4-B91C04ABC83B}" srcOrd="2" destOrd="0" parTransId="{CCCF8AB7-1CBA-4C1A-8C10-3183746B1BE2}" sibTransId="{5E7D3A6D-E49C-4389-AEE0-5EEAFA6368D9}"/>
    <dgm:cxn modelId="{8D2DC1C8-9B1B-4C27-85DF-428D17B69B14}" type="presOf" srcId="{BA69DC69-6A14-43B0-BDF5-F2A77CC76471}" destId="{7E16516B-5BFA-4A9B-9EAB-7671611EFDE0}" srcOrd="0" destOrd="0" presId="urn:microsoft.com/office/officeart/2005/8/layout/hProcess9"/>
    <dgm:cxn modelId="{54803E98-2551-4F97-9A72-9FF9B931A190}" type="presOf" srcId="{B8747FFB-579C-4208-AAF1-018FEF4B3746}" destId="{26111CD3-1B47-4C99-9044-52291D11A2FF}" srcOrd="0" destOrd="0" presId="urn:microsoft.com/office/officeart/2005/8/layout/hProcess9"/>
    <dgm:cxn modelId="{5BD53FD7-01B9-4054-9D26-D871A7077088}" type="presOf" srcId="{84F3D4E8-D996-43A3-813C-A977E3FE07AA}" destId="{6A3EFF19-5D60-4AAA-BC91-5C4CC2E043B7}" srcOrd="0" destOrd="0" presId="urn:microsoft.com/office/officeart/2005/8/layout/hProcess9"/>
    <dgm:cxn modelId="{2A6A05B4-FCBA-4ACD-A7B2-E7FFE39DBE8B}" type="presParOf" srcId="{6A3EFF19-5D60-4AAA-BC91-5C4CC2E043B7}" destId="{4FD92B5A-EC64-413D-B252-085062FD1FC2}" srcOrd="0" destOrd="0" presId="urn:microsoft.com/office/officeart/2005/8/layout/hProcess9"/>
    <dgm:cxn modelId="{047001E7-BA02-4967-8C15-DE977DD98EBD}" type="presParOf" srcId="{6A3EFF19-5D60-4AAA-BC91-5C4CC2E043B7}" destId="{06E19C84-312D-47E6-8D78-47352CC7AA2D}" srcOrd="1" destOrd="0" presId="urn:microsoft.com/office/officeart/2005/8/layout/hProcess9"/>
    <dgm:cxn modelId="{9E9FA014-E424-4E1B-85FA-BB1450F98EC8}" type="presParOf" srcId="{06E19C84-312D-47E6-8D78-47352CC7AA2D}" destId="{7E16516B-5BFA-4A9B-9EAB-7671611EFDE0}" srcOrd="0" destOrd="0" presId="urn:microsoft.com/office/officeart/2005/8/layout/hProcess9"/>
    <dgm:cxn modelId="{BC718E83-AB2C-4F54-B9C4-0A4A04C2A406}" type="presParOf" srcId="{06E19C84-312D-47E6-8D78-47352CC7AA2D}" destId="{097AD87B-C743-44C7-8DE7-DE2FCACCBCA9}" srcOrd="1" destOrd="0" presId="urn:microsoft.com/office/officeart/2005/8/layout/hProcess9"/>
    <dgm:cxn modelId="{BEF6B941-78B9-4D6B-871C-AC62B974D01F}" type="presParOf" srcId="{06E19C84-312D-47E6-8D78-47352CC7AA2D}" destId="{26111CD3-1B47-4C99-9044-52291D11A2FF}" srcOrd="2" destOrd="0" presId="urn:microsoft.com/office/officeart/2005/8/layout/hProcess9"/>
    <dgm:cxn modelId="{D2B3A3AB-D815-4B47-9238-B7D45D1A227E}" type="presParOf" srcId="{06E19C84-312D-47E6-8D78-47352CC7AA2D}" destId="{1EF6A69F-8BFD-4B92-964F-4106969CA816}" srcOrd="3" destOrd="0" presId="urn:microsoft.com/office/officeart/2005/8/layout/hProcess9"/>
    <dgm:cxn modelId="{9AE28617-5EFC-4FA1-89C4-7D1237B191DB}" type="presParOf" srcId="{06E19C84-312D-47E6-8D78-47352CC7AA2D}" destId="{8CB47515-BF32-49B0-B049-1D25431602B7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510BA21A-55F7-49FA-A740-7715EAEF63D2}" type="doc">
      <dgm:prSet loTypeId="urn:microsoft.com/office/officeart/2005/8/layout/vList2" loCatId="list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zh-TW" altLang="en-US"/>
        </a:p>
      </dgm:t>
    </dgm:pt>
    <dgm:pt modelId="{2B9C2EDF-28FB-46F7-8D80-9A9EE3AA5073}">
      <dgm:prSet custT="1"/>
      <dgm:spPr/>
      <dgm:t>
        <a:bodyPr/>
        <a:lstStyle/>
        <a:p>
          <a:pPr rtl="0"/>
          <a:r>
            <a:rPr lang="zh-TW" altLang="en-US" sz="3000" b="1" i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促進個人與家庭成員、同儕、社區之間的正向互動</a:t>
          </a:r>
          <a:endParaRPr lang="zh-TW" altLang="en-US" sz="3000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EC807175-33DD-4A51-862D-D53B39A01A4A}" type="parTrans" cxnId="{4D08FE2F-BF45-4D46-8992-135C4999F101}">
      <dgm:prSet/>
      <dgm:spPr/>
      <dgm:t>
        <a:bodyPr/>
        <a:lstStyle/>
        <a:p>
          <a:endParaRPr lang="zh-TW" altLang="en-US" sz="3000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1A23DD96-614A-42CA-9122-BDD9FA5F0267}" type="sibTrans" cxnId="{4D08FE2F-BF45-4D46-8992-135C4999F101}">
      <dgm:prSet/>
      <dgm:spPr/>
      <dgm:t>
        <a:bodyPr/>
        <a:lstStyle/>
        <a:p>
          <a:endParaRPr lang="zh-TW" altLang="en-US" sz="3000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C9931BF9-9ADD-4685-B6FE-88E3DE74DA2D}">
      <dgm:prSet custT="1"/>
      <dgm:spPr/>
      <dgm:t>
        <a:bodyPr/>
        <a:lstStyle/>
        <a:p>
          <a:pPr rtl="0"/>
          <a:r>
            <a:rPr lang="zh-TW" altLang="en-US" sz="3000" b="1" i="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建立尊重、信任、支持的親密關係</a:t>
          </a:r>
          <a:endParaRPr lang="zh-TW" altLang="en-US" sz="3000" b="1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A09D4F86-AC06-4C52-B0D4-263EF6011A82}" type="parTrans" cxnId="{691E3EB0-3B9F-48FD-A396-4EDBAF30C1BD}">
      <dgm:prSet/>
      <dgm:spPr/>
      <dgm:t>
        <a:bodyPr/>
        <a:lstStyle/>
        <a:p>
          <a:endParaRPr lang="zh-TW" altLang="en-US" sz="3000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41E57476-31CC-4245-86A3-35864B788F1A}" type="sibTrans" cxnId="{691E3EB0-3B9F-48FD-A396-4EDBAF30C1BD}">
      <dgm:prSet/>
      <dgm:spPr/>
      <dgm:t>
        <a:bodyPr/>
        <a:lstStyle/>
        <a:p>
          <a:endParaRPr lang="zh-TW" altLang="en-US" sz="3000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E0B70AC5-A2AC-49C0-A9E2-24C71E15DF93}">
      <dgm:prSet custT="1"/>
      <dgm:spPr/>
      <dgm:t>
        <a:bodyPr/>
        <a:lstStyle/>
        <a:p>
          <a:pPr rtl="0"/>
          <a:r>
            <a:rPr lang="zh-TW" altLang="en-US" sz="3000" b="1" i="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發展健康的人際界線與溝通模式</a:t>
          </a:r>
          <a:endParaRPr lang="zh-TW" altLang="en-US" sz="3000" b="1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B1B476DF-2D83-4A7A-B8F1-794359F4F94D}" type="parTrans" cxnId="{0D6C2BBB-B4BE-4EEB-B2EC-631D3E0C8356}">
      <dgm:prSet/>
      <dgm:spPr/>
      <dgm:t>
        <a:bodyPr/>
        <a:lstStyle/>
        <a:p>
          <a:endParaRPr lang="zh-TW" altLang="en-US" sz="3000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5AB96B8F-47F8-46C0-8123-EA642B8753DF}" type="sibTrans" cxnId="{0D6C2BBB-B4BE-4EEB-B2EC-631D3E0C8356}">
      <dgm:prSet/>
      <dgm:spPr/>
      <dgm:t>
        <a:bodyPr/>
        <a:lstStyle/>
        <a:p>
          <a:endParaRPr lang="zh-TW" altLang="en-US" sz="3000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DED4510E-19E1-4634-B490-7C5ECC9D7EFB}" type="pres">
      <dgm:prSet presAssocID="{510BA21A-55F7-49FA-A740-7715EAEF63D2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915DC632-4870-4BED-9E2F-26EDE85E21FC}" type="pres">
      <dgm:prSet presAssocID="{2B9C2EDF-28FB-46F7-8D80-9A9EE3AA5073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2EC3E439-3370-4A80-8676-68EAD317DD9D}" type="pres">
      <dgm:prSet presAssocID="{1A23DD96-614A-42CA-9122-BDD9FA5F0267}" presName="spacer" presStyleCnt="0"/>
      <dgm:spPr/>
    </dgm:pt>
    <dgm:pt modelId="{D6080B49-B554-4E99-891F-5BF17EF81BDB}" type="pres">
      <dgm:prSet presAssocID="{C9931BF9-9ADD-4685-B6FE-88E3DE74DA2D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12869634-4BA6-4FEB-B403-63604A2E6021}" type="pres">
      <dgm:prSet presAssocID="{41E57476-31CC-4245-86A3-35864B788F1A}" presName="spacer" presStyleCnt="0"/>
      <dgm:spPr/>
    </dgm:pt>
    <dgm:pt modelId="{5E8A02DD-9D99-45A6-A367-90435FE8C6A5}" type="pres">
      <dgm:prSet presAssocID="{E0B70AC5-A2AC-49C0-A9E2-24C71E15DF93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0D6C2BBB-B4BE-4EEB-B2EC-631D3E0C8356}" srcId="{510BA21A-55F7-49FA-A740-7715EAEF63D2}" destId="{E0B70AC5-A2AC-49C0-A9E2-24C71E15DF93}" srcOrd="2" destOrd="0" parTransId="{B1B476DF-2D83-4A7A-B8F1-794359F4F94D}" sibTransId="{5AB96B8F-47F8-46C0-8123-EA642B8753DF}"/>
    <dgm:cxn modelId="{6C5F013E-061F-426F-80D2-2EBAB4F5816A}" type="presOf" srcId="{C9931BF9-9ADD-4685-B6FE-88E3DE74DA2D}" destId="{D6080B49-B554-4E99-891F-5BF17EF81BDB}" srcOrd="0" destOrd="0" presId="urn:microsoft.com/office/officeart/2005/8/layout/vList2"/>
    <dgm:cxn modelId="{691E3EB0-3B9F-48FD-A396-4EDBAF30C1BD}" srcId="{510BA21A-55F7-49FA-A740-7715EAEF63D2}" destId="{C9931BF9-9ADD-4685-B6FE-88E3DE74DA2D}" srcOrd="1" destOrd="0" parTransId="{A09D4F86-AC06-4C52-B0D4-263EF6011A82}" sibTransId="{41E57476-31CC-4245-86A3-35864B788F1A}"/>
    <dgm:cxn modelId="{93AD0B79-866F-47D6-BC94-FE88F938CC81}" type="presOf" srcId="{510BA21A-55F7-49FA-A740-7715EAEF63D2}" destId="{DED4510E-19E1-4634-B490-7C5ECC9D7EFB}" srcOrd="0" destOrd="0" presId="urn:microsoft.com/office/officeart/2005/8/layout/vList2"/>
    <dgm:cxn modelId="{4D08FE2F-BF45-4D46-8992-135C4999F101}" srcId="{510BA21A-55F7-49FA-A740-7715EAEF63D2}" destId="{2B9C2EDF-28FB-46F7-8D80-9A9EE3AA5073}" srcOrd="0" destOrd="0" parTransId="{EC807175-33DD-4A51-862D-D53B39A01A4A}" sibTransId="{1A23DD96-614A-42CA-9122-BDD9FA5F0267}"/>
    <dgm:cxn modelId="{9C235844-F86F-4263-9837-FD491995907D}" type="presOf" srcId="{E0B70AC5-A2AC-49C0-A9E2-24C71E15DF93}" destId="{5E8A02DD-9D99-45A6-A367-90435FE8C6A5}" srcOrd="0" destOrd="0" presId="urn:microsoft.com/office/officeart/2005/8/layout/vList2"/>
    <dgm:cxn modelId="{EAB2FA5E-F5A3-4CE2-9584-B5EF3B79AB35}" type="presOf" srcId="{2B9C2EDF-28FB-46F7-8D80-9A9EE3AA5073}" destId="{915DC632-4870-4BED-9E2F-26EDE85E21FC}" srcOrd="0" destOrd="0" presId="urn:microsoft.com/office/officeart/2005/8/layout/vList2"/>
    <dgm:cxn modelId="{193A06D6-F890-4EA8-9BFA-51CDE630478A}" type="presParOf" srcId="{DED4510E-19E1-4634-B490-7C5ECC9D7EFB}" destId="{915DC632-4870-4BED-9E2F-26EDE85E21FC}" srcOrd="0" destOrd="0" presId="urn:microsoft.com/office/officeart/2005/8/layout/vList2"/>
    <dgm:cxn modelId="{27228813-A97E-4333-96CA-F62782BFCB36}" type="presParOf" srcId="{DED4510E-19E1-4634-B490-7C5ECC9D7EFB}" destId="{2EC3E439-3370-4A80-8676-68EAD317DD9D}" srcOrd="1" destOrd="0" presId="urn:microsoft.com/office/officeart/2005/8/layout/vList2"/>
    <dgm:cxn modelId="{EDE93411-85F4-46AF-8F08-379E43B521A9}" type="presParOf" srcId="{DED4510E-19E1-4634-B490-7C5ECC9D7EFB}" destId="{D6080B49-B554-4E99-891F-5BF17EF81BDB}" srcOrd="2" destOrd="0" presId="urn:microsoft.com/office/officeart/2005/8/layout/vList2"/>
    <dgm:cxn modelId="{F2DC07E3-85AF-4FFB-8253-D12D31730673}" type="presParOf" srcId="{DED4510E-19E1-4634-B490-7C5ECC9D7EFB}" destId="{12869634-4BA6-4FEB-B403-63604A2E6021}" srcOrd="3" destOrd="0" presId="urn:microsoft.com/office/officeart/2005/8/layout/vList2"/>
    <dgm:cxn modelId="{A5C2320A-242A-49BF-80E4-839DDCCAFC13}" type="presParOf" srcId="{DED4510E-19E1-4634-B490-7C5ECC9D7EFB}" destId="{5E8A02DD-9D99-45A6-A367-90435FE8C6A5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90FECEF1-D4AE-4997-B7A6-910F15967E75}" type="doc">
      <dgm:prSet loTypeId="urn:microsoft.com/office/officeart/2005/8/layout/lProcess2" loCatId="list" qsTypeId="urn:microsoft.com/office/officeart/2005/8/quickstyle/simple2" qsCatId="simple" csTypeId="urn:microsoft.com/office/officeart/2005/8/colors/accent2_1" csCatId="accent2" phldr="1"/>
      <dgm:spPr/>
      <dgm:t>
        <a:bodyPr/>
        <a:lstStyle/>
        <a:p>
          <a:endParaRPr lang="zh-TW" altLang="en-US"/>
        </a:p>
      </dgm:t>
    </dgm:pt>
    <dgm:pt modelId="{677E263A-17A5-4F02-A87D-E1291E4DFE2C}">
      <dgm:prSet/>
      <dgm:spPr/>
      <dgm:t>
        <a:bodyPr/>
        <a:lstStyle/>
        <a:p>
          <a:pPr rtl="0"/>
          <a:r>
            <a:rPr lang="en-US" b="1" i="0" dirty="0" smtClean="0">
              <a:solidFill>
                <a:schemeClr val="tx1">
                  <a:lumMod val="5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1.</a:t>
          </a:r>
          <a:r>
            <a:rPr lang="zh-TW" b="1" i="0" dirty="0" smtClean="0">
              <a:solidFill>
                <a:schemeClr val="tx1">
                  <a:lumMod val="5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人際溝通能力</a:t>
          </a:r>
          <a:endParaRPr lang="zh-TW" b="1" dirty="0">
            <a:solidFill>
              <a:schemeClr val="tx1">
                <a:lumMod val="50000"/>
              </a:schemeClr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8F37C68E-DF84-4882-8501-CCBDD1CF178F}" type="parTrans" cxnId="{E7838911-7E6D-4825-84A4-407C73C03774}">
      <dgm:prSet/>
      <dgm:spPr/>
      <dgm:t>
        <a:bodyPr/>
        <a:lstStyle/>
        <a:p>
          <a:endParaRPr lang="zh-TW" altLang="en-US" b="1">
            <a:solidFill>
              <a:schemeClr val="tx1">
                <a:lumMod val="50000"/>
              </a:schemeClr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B549FBED-4F14-4BCE-B738-9FB7CFB0A9A1}" type="sibTrans" cxnId="{E7838911-7E6D-4825-84A4-407C73C03774}">
      <dgm:prSet/>
      <dgm:spPr/>
      <dgm:t>
        <a:bodyPr/>
        <a:lstStyle/>
        <a:p>
          <a:endParaRPr lang="zh-TW" altLang="en-US" b="1">
            <a:solidFill>
              <a:schemeClr val="tx1">
                <a:lumMod val="50000"/>
              </a:schemeClr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3B19F3C6-11F8-4391-82E5-11D71449D47D}">
      <dgm:prSet custT="1"/>
      <dgm:spPr/>
      <dgm:t>
        <a:bodyPr/>
        <a:lstStyle/>
        <a:p>
          <a:pPr rtl="0">
            <a:lnSpc>
              <a:spcPts val="1600"/>
            </a:lnSpc>
            <a:spcAft>
              <a:spcPts val="0"/>
            </a:spcAft>
          </a:pPr>
          <a:r>
            <a:rPr lang="zh-TW" altLang="en-US" sz="1500" b="1" i="0" dirty="0" smtClean="0">
              <a:solidFill>
                <a:schemeClr val="tx1">
                  <a:lumMod val="5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傾聽       表達技巧</a:t>
          </a:r>
          <a:endParaRPr lang="zh-TW" altLang="en-US" sz="1500" b="1" dirty="0">
            <a:solidFill>
              <a:schemeClr val="tx1">
                <a:lumMod val="50000"/>
              </a:schemeClr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9778EE2A-1107-45C2-ACCB-E0F4290609B9}" type="parTrans" cxnId="{E6D136DF-AD23-438B-B3B1-50D1385B483F}">
      <dgm:prSet/>
      <dgm:spPr/>
      <dgm:t>
        <a:bodyPr/>
        <a:lstStyle/>
        <a:p>
          <a:endParaRPr lang="zh-TW" altLang="en-US" b="1">
            <a:solidFill>
              <a:schemeClr val="tx1">
                <a:lumMod val="50000"/>
              </a:schemeClr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5C932773-EC89-4F5A-8770-A2A67427B71B}" type="sibTrans" cxnId="{E6D136DF-AD23-438B-B3B1-50D1385B483F}">
      <dgm:prSet/>
      <dgm:spPr/>
      <dgm:t>
        <a:bodyPr/>
        <a:lstStyle/>
        <a:p>
          <a:endParaRPr lang="zh-TW" altLang="en-US" b="1">
            <a:solidFill>
              <a:schemeClr val="tx1">
                <a:lumMod val="50000"/>
              </a:schemeClr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88324ED6-B009-4347-96CE-B8376E4BA36C}">
      <dgm:prSet custT="1"/>
      <dgm:spPr/>
      <dgm:t>
        <a:bodyPr/>
        <a:lstStyle/>
        <a:p>
          <a:pPr rtl="0"/>
          <a:r>
            <a:rPr lang="zh-TW" altLang="en-US" sz="1600" b="1" i="0" dirty="0" smtClean="0">
              <a:solidFill>
                <a:schemeClr val="tx1">
                  <a:lumMod val="5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 認識情緒與需求，避免誤解與衝突</a:t>
          </a:r>
          <a:endParaRPr lang="zh-TW" altLang="en-US" sz="1600" b="1" dirty="0">
            <a:solidFill>
              <a:schemeClr val="tx1">
                <a:lumMod val="50000"/>
              </a:schemeClr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06205C10-39FA-4446-914E-73ED8608E9C2}" type="parTrans" cxnId="{7FEE5B1E-313A-4F4D-B749-B2E6B5FCBF01}">
      <dgm:prSet/>
      <dgm:spPr/>
      <dgm:t>
        <a:bodyPr/>
        <a:lstStyle/>
        <a:p>
          <a:endParaRPr lang="zh-TW" altLang="en-US" b="1">
            <a:solidFill>
              <a:schemeClr val="tx1">
                <a:lumMod val="50000"/>
              </a:schemeClr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4E437974-9D38-4169-8359-DA76C5760A6D}" type="sibTrans" cxnId="{7FEE5B1E-313A-4F4D-B749-B2E6B5FCBF01}">
      <dgm:prSet/>
      <dgm:spPr/>
      <dgm:t>
        <a:bodyPr/>
        <a:lstStyle/>
        <a:p>
          <a:endParaRPr lang="zh-TW" altLang="en-US" b="1">
            <a:solidFill>
              <a:schemeClr val="tx1">
                <a:lumMod val="50000"/>
              </a:schemeClr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572975AE-5CFD-493F-8CD0-14701F53C6C5}">
      <dgm:prSet custT="1"/>
      <dgm:spPr/>
      <dgm:t>
        <a:bodyPr/>
        <a:lstStyle/>
        <a:p>
          <a:pPr rtl="0">
            <a:lnSpc>
              <a:spcPts val="1600"/>
            </a:lnSpc>
            <a:spcAft>
              <a:spcPts val="0"/>
            </a:spcAft>
          </a:pPr>
          <a:r>
            <a:rPr lang="zh-TW" altLang="en-US" sz="1600" b="1" i="0" dirty="0" smtClean="0">
              <a:solidFill>
                <a:schemeClr val="tx1">
                  <a:lumMod val="5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練習同理心與換位思考</a:t>
          </a:r>
          <a:endParaRPr lang="zh-TW" altLang="en-US" sz="1600" b="1" dirty="0">
            <a:solidFill>
              <a:schemeClr val="tx1">
                <a:lumMod val="50000"/>
              </a:schemeClr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E1E25F68-E7A0-4AA3-B457-1FC0FAF6A16A}" type="parTrans" cxnId="{BD56161E-DFE3-4057-ADBB-CC8F9A0436A8}">
      <dgm:prSet/>
      <dgm:spPr/>
      <dgm:t>
        <a:bodyPr/>
        <a:lstStyle/>
        <a:p>
          <a:endParaRPr lang="zh-TW" altLang="en-US" b="1">
            <a:solidFill>
              <a:schemeClr val="tx1">
                <a:lumMod val="50000"/>
              </a:schemeClr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DBAD3433-00EA-47DC-BEFA-A9A1D7FC471A}" type="sibTrans" cxnId="{BD56161E-DFE3-4057-ADBB-CC8F9A0436A8}">
      <dgm:prSet/>
      <dgm:spPr/>
      <dgm:t>
        <a:bodyPr/>
        <a:lstStyle/>
        <a:p>
          <a:endParaRPr lang="zh-TW" altLang="en-US" b="1">
            <a:solidFill>
              <a:schemeClr val="tx1">
                <a:lumMod val="50000"/>
              </a:schemeClr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6DB9FA72-EFF9-4166-822B-08E4F72695BC}">
      <dgm:prSet/>
      <dgm:spPr/>
      <dgm:t>
        <a:bodyPr/>
        <a:lstStyle/>
        <a:p>
          <a:pPr rtl="0"/>
          <a:r>
            <a:rPr lang="en-US" b="1" i="0" dirty="0" smtClean="0">
              <a:solidFill>
                <a:schemeClr val="tx1">
                  <a:lumMod val="5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2.</a:t>
          </a:r>
          <a:r>
            <a:rPr lang="zh-TW" b="1" i="0" dirty="0" smtClean="0">
              <a:solidFill>
                <a:schemeClr val="tx1">
                  <a:lumMod val="5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親子互動關係</a:t>
          </a:r>
          <a:endParaRPr lang="zh-TW" b="1" dirty="0">
            <a:solidFill>
              <a:schemeClr val="tx1">
                <a:lumMod val="50000"/>
              </a:schemeClr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652E710F-4694-4017-B023-DAC091240CE8}" type="parTrans" cxnId="{C70C34D3-D8ED-4FF3-AA17-CAF050F343DF}">
      <dgm:prSet/>
      <dgm:spPr/>
      <dgm:t>
        <a:bodyPr/>
        <a:lstStyle/>
        <a:p>
          <a:endParaRPr lang="zh-TW" altLang="en-US" b="1">
            <a:solidFill>
              <a:schemeClr val="tx1">
                <a:lumMod val="50000"/>
              </a:schemeClr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05920C4C-6E47-467A-A25E-3A15192FB4A8}" type="sibTrans" cxnId="{C70C34D3-D8ED-4FF3-AA17-CAF050F343DF}">
      <dgm:prSet/>
      <dgm:spPr/>
      <dgm:t>
        <a:bodyPr/>
        <a:lstStyle/>
        <a:p>
          <a:endParaRPr lang="zh-TW" altLang="en-US" b="1">
            <a:solidFill>
              <a:schemeClr val="tx1">
                <a:lumMod val="50000"/>
              </a:schemeClr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A8EE10E3-B711-4DAB-A43F-564E92836476}">
      <dgm:prSet custT="1"/>
      <dgm:spPr/>
      <dgm:t>
        <a:bodyPr/>
        <a:lstStyle/>
        <a:p>
          <a:pPr rtl="0">
            <a:lnSpc>
              <a:spcPts val="1600"/>
            </a:lnSpc>
            <a:spcAft>
              <a:spcPts val="0"/>
            </a:spcAft>
          </a:pPr>
          <a:r>
            <a:rPr lang="zh-TW" altLang="en-US" sz="1600" b="1" i="0" dirty="0" smtClean="0">
              <a:solidFill>
                <a:schemeClr val="tx1">
                  <a:lumMod val="5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建立      安全依附感</a:t>
          </a:r>
          <a:endParaRPr lang="zh-TW" altLang="en-US" sz="1600" b="1" dirty="0">
            <a:solidFill>
              <a:schemeClr val="tx1">
                <a:lumMod val="50000"/>
              </a:schemeClr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5495DD92-D570-4827-A52C-05A95CF59A47}" type="parTrans" cxnId="{37C97A76-B84A-4A70-85AD-93B1E8FE88C4}">
      <dgm:prSet/>
      <dgm:spPr/>
      <dgm:t>
        <a:bodyPr/>
        <a:lstStyle/>
        <a:p>
          <a:endParaRPr lang="zh-TW" altLang="en-US" b="1">
            <a:solidFill>
              <a:schemeClr val="tx1">
                <a:lumMod val="50000"/>
              </a:schemeClr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D7B6B63E-8AE6-4FC4-B31A-D84875014E13}" type="sibTrans" cxnId="{37C97A76-B84A-4A70-85AD-93B1E8FE88C4}">
      <dgm:prSet/>
      <dgm:spPr/>
      <dgm:t>
        <a:bodyPr/>
        <a:lstStyle/>
        <a:p>
          <a:endParaRPr lang="zh-TW" altLang="en-US" b="1">
            <a:solidFill>
              <a:schemeClr val="tx1">
                <a:lumMod val="50000"/>
              </a:schemeClr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8BD54822-1A86-4985-BBA6-57FF293B8469}">
      <dgm:prSet custT="1"/>
      <dgm:spPr/>
      <dgm:t>
        <a:bodyPr/>
        <a:lstStyle/>
        <a:p>
          <a:pPr rtl="0">
            <a:lnSpc>
              <a:spcPts val="1600"/>
            </a:lnSpc>
            <a:spcAft>
              <a:spcPts val="0"/>
            </a:spcAft>
          </a:pPr>
          <a:r>
            <a:rPr lang="zh-TW" altLang="en-US" sz="1600" b="1" i="0" dirty="0" smtClean="0">
              <a:solidFill>
                <a:schemeClr val="tx1">
                  <a:lumMod val="5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規劃      共處時間  家庭儀式</a:t>
          </a:r>
          <a:endParaRPr lang="zh-TW" altLang="en-US" sz="1600" b="1" dirty="0">
            <a:solidFill>
              <a:schemeClr val="tx1">
                <a:lumMod val="50000"/>
              </a:schemeClr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0553D7C3-3978-48A9-A236-6924F8859048}" type="parTrans" cxnId="{C1F63EFE-992D-496A-B2A1-24A00EF5C62A}">
      <dgm:prSet/>
      <dgm:spPr/>
      <dgm:t>
        <a:bodyPr/>
        <a:lstStyle/>
        <a:p>
          <a:endParaRPr lang="zh-TW" altLang="en-US" b="1">
            <a:solidFill>
              <a:schemeClr val="tx1">
                <a:lumMod val="50000"/>
              </a:schemeClr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27E124E5-DEAD-4B09-AC86-84C53FB85E14}" type="sibTrans" cxnId="{C1F63EFE-992D-496A-B2A1-24A00EF5C62A}">
      <dgm:prSet/>
      <dgm:spPr/>
      <dgm:t>
        <a:bodyPr/>
        <a:lstStyle/>
        <a:p>
          <a:endParaRPr lang="zh-TW" altLang="en-US" b="1">
            <a:solidFill>
              <a:schemeClr val="tx1">
                <a:lumMod val="50000"/>
              </a:schemeClr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9511B4EE-D4E4-451F-A5F7-02BE17530311}">
      <dgm:prSet custT="1"/>
      <dgm:spPr/>
      <dgm:t>
        <a:bodyPr/>
        <a:lstStyle/>
        <a:p>
          <a:pPr rtl="0">
            <a:lnSpc>
              <a:spcPts val="1600"/>
            </a:lnSpc>
            <a:spcAft>
              <a:spcPts val="0"/>
            </a:spcAft>
          </a:pPr>
          <a:r>
            <a:rPr lang="zh-TW" altLang="en-US" sz="1600" b="1" i="0" dirty="0" smtClean="0">
              <a:solidFill>
                <a:schemeClr val="tx1">
                  <a:lumMod val="5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培養       合作分工  互相支持</a:t>
          </a:r>
          <a:endParaRPr lang="zh-TW" altLang="en-US" sz="1600" b="1" dirty="0">
            <a:solidFill>
              <a:schemeClr val="tx1">
                <a:lumMod val="50000"/>
              </a:schemeClr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BFDA2D0E-E5BE-456F-94B5-73CA3A3D7A1C}" type="parTrans" cxnId="{CCE4D7E0-2B80-49B7-9161-5891655A19B6}">
      <dgm:prSet/>
      <dgm:spPr/>
      <dgm:t>
        <a:bodyPr/>
        <a:lstStyle/>
        <a:p>
          <a:endParaRPr lang="zh-TW" altLang="en-US" b="1">
            <a:solidFill>
              <a:schemeClr val="tx1">
                <a:lumMod val="50000"/>
              </a:schemeClr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C8627902-CB40-4023-B8F8-1A3528A79A13}" type="sibTrans" cxnId="{CCE4D7E0-2B80-49B7-9161-5891655A19B6}">
      <dgm:prSet/>
      <dgm:spPr/>
      <dgm:t>
        <a:bodyPr/>
        <a:lstStyle/>
        <a:p>
          <a:endParaRPr lang="zh-TW" altLang="en-US" b="1">
            <a:solidFill>
              <a:schemeClr val="tx1">
                <a:lumMod val="50000"/>
              </a:schemeClr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6E68A515-E2AE-4F52-B1CF-EA5EB8F5B542}">
      <dgm:prSet/>
      <dgm:spPr/>
      <dgm:t>
        <a:bodyPr/>
        <a:lstStyle/>
        <a:p>
          <a:pPr rtl="0"/>
          <a:r>
            <a:rPr lang="en-US" b="1" i="0" dirty="0" smtClean="0">
              <a:solidFill>
                <a:schemeClr val="tx1">
                  <a:lumMod val="5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3.</a:t>
          </a:r>
          <a:r>
            <a:rPr lang="zh-TW" b="1" i="0" dirty="0" smtClean="0">
              <a:solidFill>
                <a:schemeClr val="tx1">
                  <a:lumMod val="5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夫妻與伴侶關係</a:t>
          </a:r>
          <a:endParaRPr lang="zh-TW" b="1" dirty="0">
            <a:solidFill>
              <a:schemeClr val="tx1">
                <a:lumMod val="50000"/>
              </a:schemeClr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578DAD45-EF49-45DB-B0D2-03F100DB5B86}" type="parTrans" cxnId="{256CDA2F-32DB-453C-9FB8-DAF18A92416A}">
      <dgm:prSet/>
      <dgm:spPr/>
      <dgm:t>
        <a:bodyPr/>
        <a:lstStyle/>
        <a:p>
          <a:endParaRPr lang="zh-TW" altLang="en-US" b="1">
            <a:solidFill>
              <a:schemeClr val="tx1">
                <a:lumMod val="50000"/>
              </a:schemeClr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66D7B159-83FD-4960-A688-89170A502854}" type="sibTrans" cxnId="{256CDA2F-32DB-453C-9FB8-DAF18A92416A}">
      <dgm:prSet/>
      <dgm:spPr/>
      <dgm:t>
        <a:bodyPr/>
        <a:lstStyle/>
        <a:p>
          <a:endParaRPr lang="zh-TW" altLang="en-US" b="1">
            <a:solidFill>
              <a:schemeClr val="tx1">
                <a:lumMod val="50000"/>
              </a:schemeClr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615F17AC-3F0C-4E27-BD40-9B4E2D06BC56}">
      <dgm:prSet custT="1"/>
      <dgm:spPr/>
      <dgm:t>
        <a:bodyPr/>
        <a:lstStyle/>
        <a:p>
          <a:pPr rtl="0">
            <a:lnSpc>
              <a:spcPts val="1600"/>
            </a:lnSpc>
            <a:spcAft>
              <a:spcPts val="0"/>
            </a:spcAft>
          </a:pPr>
          <a:r>
            <a:rPr lang="zh-TW" altLang="en-US" sz="1600" b="1" i="0" dirty="0" smtClean="0">
              <a:solidFill>
                <a:schemeClr val="tx1">
                  <a:lumMod val="5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平等互重，互相支持的伴侶關係</a:t>
          </a:r>
          <a:endParaRPr lang="zh-TW" altLang="en-US" sz="1600" b="1" dirty="0">
            <a:solidFill>
              <a:schemeClr val="tx1">
                <a:lumMod val="50000"/>
              </a:schemeClr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8B6DF9DE-D7F1-475D-84ED-538303B3C39C}" type="parTrans" cxnId="{CA1B93DF-D7EB-4884-BC6F-2860793088EA}">
      <dgm:prSet/>
      <dgm:spPr/>
      <dgm:t>
        <a:bodyPr/>
        <a:lstStyle/>
        <a:p>
          <a:endParaRPr lang="zh-TW" altLang="en-US" b="1">
            <a:solidFill>
              <a:schemeClr val="tx1">
                <a:lumMod val="50000"/>
              </a:schemeClr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4D0E71DC-EC1C-4C5F-BEC8-ADD01D144F51}" type="sibTrans" cxnId="{CA1B93DF-D7EB-4884-BC6F-2860793088EA}">
      <dgm:prSet/>
      <dgm:spPr/>
      <dgm:t>
        <a:bodyPr/>
        <a:lstStyle/>
        <a:p>
          <a:endParaRPr lang="zh-TW" altLang="en-US" b="1">
            <a:solidFill>
              <a:schemeClr val="tx1">
                <a:lumMod val="50000"/>
              </a:schemeClr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461DCDE8-67AA-4AC4-B979-C06030E4BA32}">
      <dgm:prSet custT="1"/>
      <dgm:spPr/>
      <dgm:t>
        <a:bodyPr/>
        <a:lstStyle/>
        <a:p>
          <a:pPr rtl="0">
            <a:lnSpc>
              <a:spcPts val="1600"/>
            </a:lnSpc>
            <a:spcAft>
              <a:spcPts val="0"/>
            </a:spcAft>
          </a:pPr>
          <a:r>
            <a:rPr lang="zh-TW" altLang="en-US" sz="1600" b="1" i="0" dirty="0" smtClean="0">
              <a:solidFill>
                <a:schemeClr val="tx1">
                  <a:lumMod val="5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處理意見分歧的策略</a:t>
          </a:r>
          <a:endParaRPr lang="zh-TW" altLang="en-US" sz="1600" b="1" dirty="0">
            <a:solidFill>
              <a:schemeClr val="tx1">
                <a:lumMod val="50000"/>
              </a:schemeClr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0EE1C86A-A581-40B8-BDF5-E64339266B6E}" type="parTrans" cxnId="{E91BFD01-AE05-46CE-9045-96255D41E1EB}">
      <dgm:prSet/>
      <dgm:spPr/>
      <dgm:t>
        <a:bodyPr/>
        <a:lstStyle/>
        <a:p>
          <a:endParaRPr lang="zh-TW" altLang="en-US" b="1">
            <a:solidFill>
              <a:schemeClr val="tx1">
                <a:lumMod val="50000"/>
              </a:schemeClr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ADF09844-769B-436E-A74D-CF1AA395393D}" type="sibTrans" cxnId="{E91BFD01-AE05-46CE-9045-96255D41E1EB}">
      <dgm:prSet/>
      <dgm:spPr/>
      <dgm:t>
        <a:bodyPr/>
        <a:lstStyle/>
        <a:p>
          <a:endParaRPr lang="zh-TW" altLang="en-US" b="1">
            <a:solidFill>
              <a:schemeClr val="tx1">
                <a:lumMod val="50000"/>
              </a:schemeClr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5C952B23-EB0F-4896-9841-0E5DB7715564}">
      <dgm:prSet custT="1"/>
      <dgm:spPr/>
      <dgm:t>
        <a:bodyPr/>
        <a:lstStyle/>
        <a:p>
          <a:pPr rtl="0">
            <a:lnSpc>
              <a:spcPts val="1600"/>
            </a:lnSpc>
            <a:spcAft>
              <a:spcPts val="0"/>
            </a:spcAft>
          </a:pPr>
          <a:r>
            <a:rPr lang="zh-TW" altLang="en-US" sz="1600" b="1" i="0" dirty="0" smtClean="0">
              <a:solidFill>
                <a:schemeClr val="tx1">
                  <a:lumMod val="5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增進親密感的日常實踐</a:t>
          </a:r>
          <a:endParaRPr lang="zh-TW" altLang="en-US" sz="1600" b="1" dirty="0">
            <a:solidFill>
              <a:schemeClr val="tx1">
                <a:lumMod val="50000"/>
              </a:schemeClr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3B25A6A5-3740-4A95-B854-9049D17185AC}" type="parTrans" cxnId="{0E2EAE6A-F4D7-4FEC-B65F-4F5B6D4ED740}">
      <dgm:prSet/>
      <dgm:spPr/>
      <dgm:t>
        <a:bodyPr/>
        <a:lstStyle/>
        <a:p>
          <a:endParaRPr lang="zh-TW" altLang="en-US" b="1">
            <a:solidFill>
              <a:schemeClr val="tx1">
                <a:lumMod val="50000"/>
              </a:schemeClr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16B55A0F-F968-4D34-AD58-0A0C1BC1CED2}" type="sibTrans" cxnId="{0E2EAE6A-F4D7-4FEC-B65F-4F5B6D4ED740}">
      <dgm:prSet/>
      <dgm:spPr/>
      <dgm:t>
        <a:bodyPr/>
        <a:lstStyle/>
        <a:p>
          <a:endParaRPr lang="zh-TW" altLang="en-US" b="1">
            <a:solidFill>
              <a:schemeClr val="tx1">
                <a:lumMod val="50000"/>
              </a:schemeClr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E4674FB9-E3FF-42CB-A80E-27619C3B9EDA}">
      <dgm:prSet custT="1"/>
      <dgm:spPr/>
      <dgm:t>
        <a:bodyPr/>
        <a:lstStyle/>
        <a:p>
          <a:pPr rtl="0"/>
          <a:r>
            <a:rPr lang="en-US" sz="2300" b="1" i="0" dirty="0" smtClean="0">
              <a:solidFill>
                <a:schemeClr val="tx1">
                  <a:lumMod val="5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4.</a:t>
          </a:r>
          <a:r>
            <a:rPr lang="zh-TW" sz="2400" b="1" i="0" dirty="0" smtClean="0">
              <a:solidFill>
                <a:srgbClr val="00B050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同儕與社交發展</a:t>
          </a:r>
          <a:endParaRPr lang="zh-TW" sz="2400" b="1" dirty="0">
            <a:solidFill>
              <a:srgbClr val="00B05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93C23364-ABA7-461E-82EB-DBDBD7D3750D}" type="parTrans" cxnId="{AF9270DF-247A-4862-B154-31B19C545228}">
      <dgm:prSet/>
      <dgm:spPr/>
      <dgm:t>
        <a:bodyPr/>
        <a:lstStyle/>
        <a:p>
          <a:endParaRPr lang="zh-TW" altLang="en-US" b="1">
            <a:solidFill>
              <a:schemeClr val="tx1">
                <a:lumMod val="50000"/>
              </a:schemeClr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FB5DBB85-424F-4774-B356-C28B68F77597}" type="sibTrans" cxnId="{AF9270DF-247A-4862-B154-31B19C545228}">
      <dgm:prSet/>
      <dgm:spPr/>
      <dgm:t>
        <a:bodyPr/>
        <a:lstStyle/>
        <a:p>
          <a:endParaRPr lang="zh-TW" altLang="en-US" b="1">
            <a:solidFill>
              <a:schemeClr val="tx1">
                <a:lumMod val="50000"/>
              </a:schemeClr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5B2E7522-A8A2-4BC2-920E-91E1EE12E7CC}">
      <dgm:prSet custT="1"/>
      <dgm:spPr/>
      <dgm:t>
        <a:bodyPr/>
        <a:lstStyle/>
        <a:p>
          <a:pPr rtl="0">
            <a:lnSpc>
              <a:spcPts val="1600"/>
            </a:lnSpc>
            <a:spcAft>
              <a:spcPts val="0"/>
            </a:spcAft>
          </a:pPr>
          <a:r>
            <a:rPr lang="zh-TW" altLang="en-US" sz="1600" b="1" i="0" dirty="0" smtClean="0">
              <a:solidFill>
                <a:schemeClr val="tx1">
                  <a:lumMod val="5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 協助孩子發展友誼技巧</a:t>
          </a:r>
          <a:endParaRPr lang="zh-TW" altLang="en-US" sz="1600" b="1" dirty="0">
            <a:solidFill>
              <a:schemeClr val="tx1">
                <a:lumMod val="50000"/>
              </a:schemeClr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D1C479E2-9E52-4C45-9D80-606157027EA2}" type="parTrans" cxnId="{9B843E01-15B5-4546-A13A-4E8D98BD54F6}">
      <dgm:prSet/>
      <dgm:spPr/>
      <dgm:t>
        <a:bodyPr/>
        <a:lstStyle/>
        <a:p>
          <a:endParaRPr lang="zh-TW" altLang="en-US" b="1">
            <a:solidFill>
              <a:schemeClr val="tx1">
                <a:lumMod val="50000"/>
              </a:schemeClr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21D9222A-B4D8-40EB-A4C3-C70EE45AAC02}" type="sibTrans" cxnId="{9B843E01-15B5-4546-A13A-4E8D98BD54F6}">
      <dgm:prSet/>
      <dgm:spPr/>
      <dgm:t>
        <a:bodyPr/>
        <a:lstStyle/>
        <a:p>
          <a:endParaRPr lang="zh-TW" altLang="en-US" b="1">
            <a:solidFill>
              <a:schemeClr val="tx1">
                <a:lumMod val="50000"/>
              </a:schemeClr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00C8EBDE-D88F-4638-902B-E18F90B65BAE}">
      <dgm:prSet custT="1"/>
      <dgm:spPr/>
      <dgm:t>
        <a:bodyPr/>
        <a:lstStyle/>
        <a:p>
          <a:pPr rtl="0">
            <a:lnSpc>
              <a:spcPts val="1600"/>
            </a:lnSpc>
            <a:spcAft>
              <a:spcPts val="0"/>
            </a:spcAft>
          </a:pPr>
          <a:r>
            <a:rPr lang="zh-TW" altLang="en-US" sz="1600" b="1" i="0" dirty="0" smtClean="0">
              <a:solidFill>
                <a:schemeClr val="tx1">
                  <a:lumMod val="5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面對同儕壓力、霸凌與衝突處理</a:t>
          </a:r>
          <a:endParaRPr lang="zh-TW" altLang="en-US" sz="1600" b="1" dirty="0">
            <a:solidFill>
              <a:schemeClr val="tx1">
                <a:lumMod val="50000"/>
              </a:schemeClr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AC9E1A82-123C-4B82-8A74-E8C0920F0BCF}" type="parTrans" cxnId="{F06AF1F1-4B5D-451C-8B5D-318D8F727C7D}">
      <dgm:prSet/>
      <dgm:spPr/>
      <dgm:t>
        <a:bodyPr/>
        <a:lstStyle/>
        <a:p>
          <a:endParaRPr lang="zh-TW" altLang="en-US" b="1">
            <a:solidFill>
              <a:schemeClr val="tx1">
                <a:lumMod val="50000"/>
              </a:schemeClr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F3A55A3F-51AB-4DBE-9340-0814694F2BA6}" type="sibTrans" cxnId="{F06AF1F1-4B5D-451C-8B5D-318D8F727C7D}">
      <dgm:prSet/>
      <dgm:spPr/>
      <dgm:t>
        <a:bodyPr/>
        <a:lstStyle/>
        <a:p>
          <a:endParaRPr lang="zh-TW" altLang="en-US" b="1">
            <a:solidFill>
              <a:schemeClr val="tx1">
                <a:lumMod val="50000"/>
              </a:schemeClr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37168C6C-CD7B-4573-B35B-82393F87C642}">
      <dgm:prSet custT="1"/>
      <dgm:spPr/>
      <dgm:t>
        <a:bodyPr/>
        <a:lstStyle/>
        <a:p>
          <a:pPr rtl="0">
            <a:lnSpc>
              <a:spcPts val="1600"/>
            </a:lnSpc>
            <a:spcAft>
              <a:spcPts val="0"/>
            </a:spcAft>
          </a:pPr>
          <a:r>
            <a:rPr lang="zh-TW" altLang="en-US" sz="1600" b="1" i="0" dirty="0" smtClean="0">
              <a:solidFill>
                <a:schemeClr val="tx1">
                  <a:lumMod val="5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社群媒體下的人際互動覺察</a:t>
          </a:r>
          <a:endParaRPr lang="zh-TW" altLang="en-US" sz="1600" b="1" dirty="0">
            <a:solidFill>
              <a:schemeClr val="tx1">
                <a:lumMod val="50000"/>
              </a:schemeClr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20CC6AD4-9E55-4F90-9819-D1EF821593EE}" type="parTrans" cxnId="{82ED77C8-056A-4E69-9C32-2194A235DC0F}">
      <dgm:prSet/>
      <dgm:spPr/>
      <dgm:t>
        <a:bodyPr/>
        <a:lstStyle/>
        <a:p>
          <a:endParaRPr lang="zh-TW" altLang="en-US" b="1">
            <a:solidFill>
              <a:schemeClr val="tx1">
                <a:lumMod val="50000"/>
              </a:schemeClr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F79BD360-8354-4F53-8B57-1DF13B7967F2}" type="sibTrans" cxnId="{82ED77C8-056A-4E69-9C32-2194A235DC0F}">
      <dgm:prSet/>
      <dgm:spPr/>
      <dgm:t>
        <a:bodyPr/>
        <a:lstStyle/>
        <a:p>
          <a:endParaRPr lang="zh-TW" altLang="en-US" b="1">
            <a:solidFill>
              <a:schemeClr val="tx1">
                <a:lumMod val="50000"/>
              </a:schemeClr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DA1EC18F-876E-42E4-B01E-7194BBA385B1}">
      <dgm:prSet/>
      <dgm:spPr/>
      <dgm:t>
        <a:bodyPr/>
        <a:lstStyle/>
        <a:p>
          <a:pPr rtl="0"/>
          <a:r>
            <a:rPr lang="en-US" b="1" i="0" dirty="0" smtClean="0">
              <a:solidFill>
                <a:schemeClr val="tx1">
                  <a:lumMod val="5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5.</a:t>
          </a:r>
          <a:r>
            <a:rPr lang="zh-TW" b="1" i="0" dirty="0" smtClean="0">
              <a:solidFill>
                <a:schemeClr val="tx1">
                  <a:lumMod val="5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人際界線與自我保護</a:t>
          </a:r>
          <a:endParaRPr lang="zh-TW" b="1" dirty="0">
            <a:solidFill>
              <a:schemeClr val="tx1">
                <a:lumMod val="50000"/>
              </a:schemeClr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528465F8-0BDC-46EA-B46A-28875A5B9B19}" type="parTrans" cxnId="{9277A5C0-0CCA-4242-B9A6-2FE154FAC607}">
      <dgm:prSet/>
      <dgm:spPr/>
      <dgm:t>
        <a:bodyPr/>
        <a:lstStyle/>
        <a:p>
          <a:endParaRPr lang="zh-TW" altLang="en-US" b="1">
            <a:solidFill>
              <a:schemeClr val="tx1">
                <a:lumMod val="50000"/>
              </a:schemeClr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824010FA-0FE9-4856-9044-569353FBBCD8}" type="sibTrans" cxnId="{9277A5C0-0CCA-4242-B9A6-2FE154FAC607}">
      <dgm:prSet/>
      <dgm:spPr/>
      <dgm:t>
        <a:bodyPr/>
        <a:lstStyle/>
        <a:p>
          <a:endParaRPr lang="zh-TW" altLang="en-US" b="1">
            <a:solidFill>
              <a:schemeClr val="tx1">
                <a:lumMod val="50000"/>
              </a:schemeClr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3B9847C9-3BC3-4650-9283-82D7745C9805}">
      <dgm:prSet custT="1"/>
      <dgm:spPr/>
      <dgm:t>
        <a:bodyPr/>
        <a:lstStyle/>
        <a:p>
          <a:pPr rtl="0">
            <a:lnSpc>
              <a:spcPts val="1600"/>
            </a:lnSpc>
            <a:spcAft>
              <a:spcPts val="0"/>
            </a:spcAft>
          </a:pPr>
          <a:r>
            <a:rPr lang="zh-TW" sz="1600" b="1" i="0" dirty="0" smtClean="0">
              <a:solidFill>
                <a:schemeClr val="tx1">
                  <a:lumMod val="5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認識健康與不健康的關係（尊重 </a:t>
          </a:r>
          <a:r>
            <a:rPr lang="en-US" sz="1600" b="1" i="0" dirty="0" smtClean="0">
              <a:solidFill>
                <a:schemeClr val="tx1">
                  <a:lumMod val="5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vs. </a:t>
          </a:r>
          <a:r>
            <a:rPr lang="zh-TW" sz="1600" b="1" i="0" dirty="0" smtClean="0">
              <a:solidFill>
                <a:schemeClr val="tx1">
                  <a:lumMod val="5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控制）</a:t>
          </a:r>
          <a:endParaRPr lang="zh-TW" sz="1600" b="1" dirty="0">
            <a:solidFill>
              <a:schemeClr val="tx1">
                <a:lumMod val="50000"/>
              </a:schemeClr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11718EA7-1098-4318-8F20-9AC65E313E05}" type="parTrans" cxnId="{8F285EE4-BE72-4E16-8C24-47D67B2A978A}">
      <dgm:prSet/>
      <dgm:spPr/>
      <dgm:t>
        <a:bodyPr/>
        <a:lstStyle/>
        <a:p>
          <a:endParaRPr lang="zh-TW" altLang="en-US" b="1">
            <a:solidFill>
              <a:schemeClr val="tx1">
                <a:lumMod val="50000"/>
              </a:schemeClr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190E8089-34AE-4011-91B0-5A46DDF4ABBB}" type="sibTrans" cxnId="{8F285EE4-BE72-4E16-8C24-47D67B2A978A}">
      <dgm:prSet/>
      <dgm:spPr/>
      <dgm:t>
        <a:bodyPr/>
        <a:lstStyle/>
        <a:p>
          <a:endParaRPr lang="zh-TW" altLang="en-US" b="1">
            <a:solidFill>
              <a:schemeClr val="tx1">
                <a:lumMod val="50000"/>
              </a:schemeClr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7DB40BB5-B716-430D-80EF-ED287394AF79}">
      <dgm:prSet custT="1"/>
      <dgm:spPr/>
      <dgm:t>
        <a:bodyPr/>
        <a:lstStyle/>
        <a:p>
          <a:pPr rtl="0">
            <a:lnSpc>
              <a:spcPts val="1600"/>
            </a:lnSpc>
            <a:spcAft>
              <a:spcPts val="0"/>
            </a:spcAft>
          </a:pPr>
          <a:r>
            <a:rPr lang="zh-TW" altLang="en-US" sz="1600" b="1" i="0" dirty="0" smtClean="0">
              <a:solidFill>
                <a:schemeClr val="tx1">
                  <a:lumMod val="5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 學習拒絕、保護自我</a:t>
          </a:r>
          <a:endParaRPr lang="zh-TW" altLang="en-US" sz="1600" b="1" dirty="0">
            <a:solidFill>
              <a:schemeClr val="tx1">
                <a:lumMod val="50000"/>
              </a:schemeClr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81840DC6-89E6-453F-A206-8D371E0631A9}" type="parTrans" cxnId="{4D5A2EEC-49A9-4D0D-B4C9-C6CD1A33A83D}">
      <dgm:prSet/>
      <dgm:spPr/>
      <dgm:t>
        <a:bodyPr/>
        <a:lstStyle/>
        <a:p>
          <a:endParaRPr lang="zh-TW" altLang="en-US" b="1">
            <a:solidFill>
              <a:schemeClr val="tx1">
                <a:lumMod val="50000"/>
              </a:schemeClr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83C10505-1029-4662-98FB-C6FF64E8A7E0}" type="sibTrans" cxnId="{4D5A2EEC-49A9-4D0D-B4C9-C6CD1A33A83D}">
      <dgm:prSet/>
      <dgm:spPr/>
      <dgm:t>
        <a:bodyPr/>
        <a:lstStyle/>
        <a:p>
          <a:endParaRPr lang="zh-TW" altLang="en-US" b="1">
            <a:solidFill>
              <a:schemeClr val="tx1">
                <a:lumMod val="50000"/>
              </a:schemeClr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888AFD11-C8AD-4740-AA70-DEA349FE5751}">
      <dgm:prSet custT="1"/>
      <dgm:spPr/>
      <dgm:t>
        <a:bodyPr/>
        <a:lstStyle/>
        <a:p>
          <a:pPr rtl="0">
            <a:lnSpc>
              <a:spcPts val="1600"/>
            </a:lnSpc>
            <a:spcAft>
              <a:spcPts val="0"/>
            </a:spcAft>
          </a:pPr>
          <a:r>
            <a:rPr lang="zh-TW" altLang="en-US" sz="1600" b="1" i="0" dirty="0" smtClean="0">
              <a:solidFill>
                <a:schemeClr val="tx1">
                  <a:lumMod val="5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家庭、朋友、戀愛關係中建立合宜的界線</a:t>
          </a:r>
          <a:endParaRPr lang="zh-TW" altLang="en-US" sz="1600" b="1" dirty="0">
            <a:solidFill>
              <a:schemeClr val="tx1">
                <a:lumMod val="50000"/>
              </a:schemeClr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DFD99964-1FF0-4C2C-ACBE-9B78746E6D0F}" type="parTrans" cxnId="{3B2C5A80-F550-4FFA-9E38-37C9FB0E6F81}">
      <dgm:prSet/>
      <dgm:spPr/>
      <dgm:t>
        <a:bodyPr/>
        <a:lstStyle/>
        <a:p>
          <a:endParaRPr lang="zh-TW" altLang="en-US" b="1">
            <a:solidFill>
              <a:schemeClr val="tx1">
                <a:lumMod val="50000"/>
              </a:schemeClr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2A59E41B-8055-402E-B4E5-203F67172F10}" type="sibTrans" cxnId="{3B2C5A80-F550-4FFA-9E38-37C9FB0E6F81}">
      <dgm:prSet/>
      <dgm:spPr/>
      <dgm:t>
        <a:bodyPr/>
        <a:lstStyle/>
        <a:p>
          <a:endParaRPr lang="zh-TW" altLang="en-US" b="1">
            <a:solidFill>
              <a:schemeClr val="tx1">
                <a:lumMod val="50000"/>
              </a:schemeClr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77F0EC4C-3B09-402D-8521-B366EE69B80E}" type="pres">
      <dgm:prSet presAssocID="{90FECEF1-D4AE-4997-B7A6-910F15967E75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5E2C14A1-23C5-45EE-A075-EA733D1A3584}" type="pres">
      <dgm:prSet presAssocID="{677E263A-17A5-4F02-A87D-E1291E4DFE2C}" presName="compNode" presStyleCnt="0"/>
      <dgm:spPr/>
    </dgm:pt>
    <dgm:pt modelId="{1B9E69DF-9BC8-4DD4-A9C2-EA1B288BEEB1}" type="pres">
      <dgm:prSet presAssocID="{677E263A-17A5-4F02-A87D-E1291E4DFE2C}" presName="aNode" presStyleLbl="bgShp" presStyleIdx="0" presStyleCnt="5"/>
      <dgm:spPr/>
      <dgm:t>
        <a:bodyPr/>
        <a:lstStyle/>
        <a:p>
          <a:endParaRPr lang="zh-TW" altLang="en-US"/>
        </a:p>
      </dgm:t>
    </dgm:pt>
    <dgm:pt modelId="{C9CA217E-39E0-4277-AF2C-F3BF23928182}" type="pres">
      <dgm:prSet presAssocID="{677E263A-17A5-4F02-A87D-E1291E4DFE2C}" presName="textNode" presStyleLbl="bgShp" presStyleIdx="0" presStyleCnt="5"/>
      <dgm:spPr/>
      <dgm:t>
        <a:bodyPr/>
        <a:lstStyle/>
        <a:p>
          <a:endParaRPr lang="zh-TW" altLang="en-US"/>
        </a:p>
      </dgm:t>
    </dgm:pt>
    <dgm:pt modelId="{948CDFF0-DC21-45C1-A0A9-7147C4DF64BD}" type="pres">
      <dgm:prSet presAssocID="{677E263A-17A5-4F02-A87D-E1291E4DFE2C}" presName="compChildNode" presStyleCnt="0"/>
      <dgm:spPr/>
    </dgm:pt>
    <dgm:pt modelId="{80CB6F7C-7209-4AF7-A801-83730B4521D7}" type="pres">
      <dgm:prSet presAssocID="{677E263A-17A5-4F02-A87D-E1291E4DFE2C}" presName="theInnerList" presStyleCnt="0"/>
      <dgm:spPr/>
    </dgm:pt>
    <dgm:pt modelId="{3ADCBDDA-879C-4FA0-AC37-1D5837E5E6D7}" type="pres">
      <dgm:prSet presAssocID="{3B19F3C6-11F8-4391-82E5-11D71449D47D}" presName="childNode" presStyleLbl="node1" presStyleIdx="0" presStyleCnt="15" custScaleY="198858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DEEB03B2-30E4-48C0-A0FB-B1ACFA7F1B64}" type="pres">
      <dgm:prSet presAssocID="{3B19F3C6-11F8-4391-82E5-11D71449D47D}" presName="aSpace2" presStyleCnt="0"/>
      <dgm:spPr/>
    </dgm:pt>
    <dgm:pt modelId="{C7A0269C-A23A-4D8E-9172-2854C578EA1C}" type="pres">
      <dgm:prSet presAssocID="{88324ED6-B009-4347-96CE-B8376E4BA36C}" presName="childNode" presStyleLbl="node1" presStyleIdx="1" presStyleCnt="15" custScaleY="18272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03A7497F-A298-48C1-B8D2-CC12CBB951A4}" type="pres">
      <dgm:prSet presAssocID="{88324ED6-B009-4347-96CE-B8376E4BA36C}" presName="aSpace2" presStyleCnt="0"/>
      <dgm:spPr/>
    </dgm:pt>
    <dgm:pt modelId="{892F5611-4AA2-4DDE-81FA-3F27206D5EDA}" type="pres">
      <dgm:prSet presAssocID="{572975AE-5CFD-493F-8CD0-14701F53C6C5}" presName="childNode" presStyleLbl="node1" presStyleIdx="2" presStyleCnt="15" custScaleY="198858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89FDDE73-27A1-4353-9CBA-382982F1A724}" type="pres">
      <dgm:prSet presAssocID="{677E263A-17A5-4F02-A87D-E1291E4DFE2C}" presName="aSpace" presStyleCnt="0"/>
      <dgm:spPr/>
    </dgm:pt>
    <dgm:pt modelId="{D782CDC4-DCBA-4102-BDB5-FAB5A780A883}" type="pres">
      <dgm:prSet presAssocID="{6DB9FA72-EFF9-4166-822B-08E4F72695BC}" presName="compNode" presStyleCnt="0"/>
      <dgm:spPr/>
    </dgm:pt>
    <dgm:pt modelId="{74FD1076-2551-4B57-A922-68F17F2D8AB6}" type="pres">
      <dgm:prSet presAssocID="{6DB9FA72-EFF9-4166-822B-08E4F72695BC}" presName="aNode" presStyleLbl="bgShp" presStyleIdx="1" presStyleCnt="5"/>
      <dgm:spPr/>
      <dgm:t>
        <a:bodyPr/>
        <a:lstStyle/>
        <a:p>
          <a:endParaRPr lang="zh-TW" altLang="en-US"/>
        </a:p>
      </dgm:t>
    </dgm:pt>
    <dgm:pt modelId="{0C10FFBC-0B4A-4341-A7B9-00EE2CEFD408}" type="pres">
      <dgm:prSet presAssocID="{6DB9FA72-EFF9-4166-822B-08E4F72695BC}" presName="textNode" presStyleLbl="bgShp" presStyleIdx="1" presStyleCnt="5"/>
      <dgm:spPr/>
      <dgm:t>
        <a:bodyPr/>
        <a:lstStyle/>
        <a:p>
          <a:endParaRPr lang="zh-TW" altLang="en-US"/>
        </a:p>
      </dgm:t>
    </dgm:pt>
    <dgm:pt modelId="{B0286B0C-F42A-4986-90AF-FBC62C7F442A}" type="pres">
      <dgm:prSet presAssocID="{6DB9FA72-EFF9-4166-822B-08E4F72695BC}" presName="compChildNode" presStyleCnt="0"/>
      <dgm:spPr/>
    </dgm:pt>
    <dgm:pt modelId="{4896C18E-82FB-4B84-98D6-D78B6B333D95}" type="pres">
      <dgm:prSet presAssocID="{6DB9FA72-EFF9-4166-822B-08E4F72695BC}" presName="theInnerList" presStyleCnt="0"/>
      <dgm:spPr/>
    </dgm:pt>
    <dgm:pt modelId="{0889512F-0898-431B-857B-92F0DDE54EBF}" type="pres">
      <dgm:prSet presAssocID="{A8EE10E3-B711-4DAB-A43F-564E92836476}" presName="childNode" presStyleLbl="node1" presStyleIdx="3" presStyleCnt="15" custScaleY="2000000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B05DC1B9-28D0-453E-880C-25EDC6346B41}" type="pres">
      <dgm:prSet presAssocID="{A8EE10E3-B711-4DAB-A43F-564E92836476}" presName="aSpace2" presStyleCnt="0"/>
      <dgm:spPr/>
    </dgm:pt>
    <dgm:pt modelId="{3359382A-DF4A-4B2B-A802-DAEE3794A64F}" type="pres">
      <dgm:prSet presAssocID="{8BD54822-1A86-4985-BBA6-57FF293B8469}" presName="childNode" presStyleLbl="node1" presStyleIdx="4" presStyleCnt="15" custScaleY="2000000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534DDDFC-57C7-41DF-860B-9D2C4F51B56C}" type="pres">
      <dgm:prSet presAssocID="{8BD54822-1A86-4985-BBA6-57FF293B8469}" presName="aSpace2" presStyleCnt="0"/>
      <dgm:spPr/>
    </dgm:pt>
    <dgm:pt modelId="{319EA23E-556A-4E37-B3D3-589BE421B0E9}" type="pres">
      <dgm:prSet presAssocID="{9511B4EE-D4E4-451F-A5F7-02BE17530311}" presName="childNode" presStyleLbl="node1" presStyleIdx="5" presStyleCnt="15" custScaleY="2000000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2F4D4FB1-974A-46DC-B6F7-7BE8101BCF4F}" type="pres">
      <dgm:prSet presAssocID="{6DB9FA72-EFF9-4166-822B-08E4F72695BC}" presName="aSpace" presStyleCnt="0"/>
      <dgm:spPr/>
    </dgm:pt>
    <dgm:pt modelId="{9826B316-1276-4613-B427-8F7179B93337}" type="pres">
      <dgm:prSet presAssocID="{6E68A515-E2AE-4F52-B1CF-EA5EB8F5B542}" presName="compNode" presStyleCnt="0"/>
      <dgm:spPr/>
    </dgm:pt>
    <dgm:pt modelId="{9176E470-259B-4B27-9BD2-F84059007FF9}" type="pres">
      <dgm:prSet presAssocID="{6E68A515-E2AE-4F52-B1CF-EA5EB8F5B542}" presName="aNode" presStyleLbl="bgShp" presStyleIdx="2" presStyleCnt="5"/>
      <dgm:spPr/>
      <dgm:t>
        <a:bodyPr/>
        <a:lstStyle/>
        <a:p>
          <a:endParaRPr lang="zh-TW" altLang="en-US"/>
        </a:p>
      </dgm:t>
    </dgm:pt>
    <dgm:pt modelId="{24A9EE5B-E88B-4990-B9B7-6A62C24F261B}" type="pres">
      <dgm:prSet presAssocID="{6E68A515-E2AE-4F52-B1CF-EA5EB8F5B542}" presName="textNode" presStyleLbl="bgShp" presStyleIdx="2" presStyleCnt="5"/>
      <dgm:spPr/>
      <dgm:t>
        <a:bodyPr/>
        <a:lstStyle/>
        <a:p>
          <a:endParaRPr lang="zh-TW" altLang="en-US"/>
        </a:p>
      </dgm:t>
    </dgm:pt>
    <dgm:pt modelId="{13F89627-0053-46FC-A722-B56BCF59DD9A}" type="pres">
      <dgm:prSet presAssocID="{6E68A515-E2AE-4F52-B1CF-EA5EB8F5B542}" presName="compChildNode" presStyleCnt="0"/>
      <dgm:spPr/>
    </dgm:pt>
    <dgm:pt modelId="{89BCFC02-959A-449A-BA6B-2A6A6A899A43}" type="pres">
      <dgm:prSet presAssocID="{6E68A515-E2AE-4F52-B1CF-EA5EB8F5B542}" presName="theInnerList" presStyleCnt="0"/>
      <dgm:spPr/>
    </dgm:pt>
    <dgm:pt modelId="{EF0F6FE2-6F1F-49C8-BF1F-3D9907439C34}" type="pres">
      <dgm:prSet presAssocID="{615F17AC-3F0C-4E27-BD40-9B4E2D06BC56}" presName="childNode" presStyleLbl="node1" presStyleIdx="6" presStyleCnt="15" custScaleY="2000000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70F1C82E-DCC1-4474-A993-CF021784BFEB}" type="pres">
      <dgm:prSet presAssocID="{615F17AC-3F0C-4E27-BD40-9B4E2D06BC56}" presName="aSpace2" presStyleCnt="0"/>
      <dgm:spPr/>
    </dgm:pt>
    <dgm:pt modelId="{4A71241B-7584-45DB-A717-3DB19489153F}" type="pres">
      <dgm:prSet presAssocID="{461DCDE8-67AA-4AC4-B979-C06030E4BA32}" presName="childNode" presStyleLbl="node1" presStyleIdx="7" presStyleCnt="15" custScaleY="2000000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B893273A-C6D6-4889-B74F-B23CE15ACF92}" type="pres">
      <dgm:prSet presAssocID="{461DCDE8-67AA-4AC4-B979-C06030E4BA32}" presName="aSpace2" presStyleCnt="0"/>
      <dgm:spPr/>
    </dgm:pt>
    <dgm:pt modelId="{D760409B-EA33-41F5-AD11-5D66FD1BB80A}" type="pres">
      <dgm:prSet presAssocID="{5C952B23-EB0F-4896-9841-0E5DB7715564}" presName="childNode" presStyleLbl="node1" presStyleIdx="8" presStyleCnt="15" custScaleY="2000000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75BD0012-AF2B-49F9-A249-E4D65B48A5DA}" type="pres">
      <dgm:prSet presAssocID="{6E68A515-E2AE-4F52-B1CF-EA5EB8F5B542}" presName="aSpace" presStyleCnt="0"/>
      <dgm:spPr/>
    </dgm:pt>
    <dgm:pt modelId="{D2150636-31D5-4B6E-A0D1-C92DDA31EA90}" type="pres">
      <dgm:prSet presAssocID="{E4674FB9-E3FF-42CB-A80E-27619C3B9EDA}" presName="compNode" presStyleCnt="0"/>
      <dgm:spPr/>
    </dgm:pt>
    <dgm:pt modelId="{BDEAAA57-6C0D-44B9-8919-4D6849205E41}" type="pres">
      <dgm:prSet presAssocID="{E4674FB9-E3FF-42CB-A80E-27619C3B9EDA}" presName="aNode" presStyleLbl="bgShp" presStyleIdx="3" presStyleCnt="5"/>
      <dgm:spPr/>
      <dgm:t>
        <a:bodyPr/>
        <a:lstStyle/>
        <a:p>
          <a:endParaRPr lang="zh-TW" altLang="en-US"/>
        </a:p>
      </dgm:t>
    </dgm:pt>
    <dgm:pt modelId="{094646AC-8FF5-4355-9B23-1101B3A21043}" type="pres">
      <dgm:prSet presAssocID="{E4674FB9-E3FF-42CB-A80E-27619C3B9EDA}" presName="textNode" presStyleLbl="bgShp" presStyleIdx="3" presStyleCnt="5"/>
      <dgm:spPr/>
      <dgm:t>
        <a:bodyPr/>
        <a:lstStyle/>
        <a:p>
          <a:endParaRPr lang="zh-TW" altLang="en-US"/>
        </a:p>
      </dgm:t>
    </dgm:pt>
    <dgm:pt modelId="{3B29C126-0317-44D5-B1ED-53E9CC08F016}" type="pres">
      <dgm:prSet presAssocID="{E4674FB9-E3FF-42CB-A80E-27619C3B9EDA}" presName="compChildNode" presStyleCnt="0"/>
      <dgm:spPr/>
    </dgm:pt>
    <dgm:pt modelId="{15C2C8E4-8E9D-49F2-A4AC-AC48590D5DD4}" type="pres">
      <dgm:prSet presAssocID="{E4674FB9-E3FF-42CB-A80E-27619C3B9EDA}" presName="theInnerList" presStyleCnt="0"/>
      <dgm:spPr/>
    </dgm:pt>
    <dgm:pt modelId="{2925C34C-0256-4FA7-8514-E553FA190F6A}" type="pres">
      <dgm:prSet presAssocID="{5B2E7522-A8A2-4BC2-920E-91E1EE12E7CC}" presName="childNode" presStyleLbl="node1" presStyleIdx="9" presStyleCnt="15" custScaleY="2000000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2E8F9D5F-7124-4B3D-BD5A-8A392934C885}" type="pres">
      <dgm:prSet presAssocID="{5B2E7522-A8A2-4BC2-920E-91E1EE12E7CC}" presName="aSpace2" presStyleCnt="0"/>
      <dgm:spPr/>
    </dgm:pt>
    <dgm:pt modelId="{0B9A619A-EB60-48DF-83DD-CB4FF1924943}" type="pres">
      <dgm:prSet presAssocID="{00C8EBDE-D88F-4638-902B-E18F90B65BAE}" presName="childNode" presStyleLbl="node1" presStyleIdx="10" presStyleCnt="15" custScaleY="2000000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DD1D227D-184E-4D55-AA24-5051E9ECDA7A}" type="pres">
      <dgm:prSet presAssocID="{00C8EBDE-D88F-4638-902B-E18F90B65BAE}" presName="aSpace2" presStyleCnt="0"/>
      <dgm:spPr/>
    </dgm:pt>
    <dgm:pt modelId="{6188D7B1-C17A-4256-A573-3EBB811C0ACF}" type="pres">
      <dgm:prSet presAssocID="{37168C6C-CD7B-4573-B35B-82393F87C642}" presName="childNode" presStyleLbl="node1" presStyleIdx="11" presStyleCnt="15" custScaleY="2000000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C01CF4C5-ED85-4397-B547-D6D2EAB38A20}" type="pres">
      <dgm:prSet presAssocID="{E4674FB9-E3FF-42CB-A80E-27619C3B9EDA}" presName="aSpace" presStyleCnt="0"/>
      <dgm:spPr/>
    </dgm:pt>
    <dgm:pt modelId="{956DB109-76D1-48BC-B18F-23F7F90D9EA2}" type="pres">
      <dgm:prSet presAssocID="{DA1EC18F-876E-42E4-B01E-7194BBA385B1}" presName="compNode" presStyleCnt="0"/>
      <dgm:spPr/>
    </dgm:pt>
    <dgm:pt modelId="{AB27177D-F559-43F8-BB0B-7491EBED7198}" type="pres">
      <dgm:prSet presAssocID="{DA1EC18F-876E-42E4-B01E-7194BBA385B1}" presName="aNode" presStyleLbl="bgShp" presStyleIdx="4" presStyleCnt="5"/>
      <dgm:spPr/>
      <dgm:t>
        <a:bodyPr/>
        <a:lstStyle/>
        <a:p>
          <a:endParaRPr lang="zh-TW" altLang="en-US"/>
        </a:p>
      </dgm:t>
    </dgm:pt>
    <dgm:pt modelId="{41098850-CD63-4E23-9D53-C020C4BC687D}" type="pres">
      <dgm:prSet presAssocID="{DA1EC18F-876E-42E4-B01E-7194BBA385B1}" presName="textNode" presStyleLbl="bgShp" presStyleIdx="4" presStyleCnt="5"/>
      <dgm:spPr/>
      <dgm:t>
        <a:bodyPr/>
        <a:lstStyle/>
        <a:p>
          <a:endParaRPr lang="zh-TW" altLang="en-US"/>
        </a:p>
      </dgm:t>
    </dgm:pt>
    <dgm:pt modelId="{33FEFCC6-B9FF-4D56-8377-74648960EB0D}" type="pres">
      <dgm:prSet presAssocID="{DA1EC18F-876E-42E4-B01E-7194BBA385B1}" presName="compChildNode" presStyleCnt="0"/>
      <dgm:spPr/>
    </dgm:pt>
    <dgm:pt modelId="{45FE9D90-4D70-4CF7-897A-59E170F61648}" type="pres">
      <dgm:prSet presAssocID="{DA1EC18F-876E-42E4-B01E-7194BBA385B1}" presName="theInnerList" presStyleCnt="0"/>
      <dgm:spPr/>
    </dgm:pt>
    <dgm:pt modelId="{BB48ACBC-AAD4-4550-996E-FF0D0C084B83}" type="pres">
      <dgm:prSet presAssocID="{3B9847C9-3BC3-4650-9283-82D7745C9805}" presName="childNode" presStyleLbl="node1" presStyleIdx="12" presStyleCnt="15" custScaleY="2000000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CA67F209-8D1C-46B6-A286-0FF88F1A45CE}" type="pres">
      <dgm:prSet presAssocID="{3B9847C9-3BC3-4650-9283-82D7745C9805}" presName="aSpace2" presStyleCnt="0"/>
      <dgm:spPr/>
    </dgm:pt>
    <dgm:pt modelId="{BE2D0886-CFD2-4082-B363-5D676A02A453}" type="pres">
      <dgm:prSet presAssocID="{7DB40BB5-B716-430D-80EF-ED287394AF79}" presName="childNode" presStyleLbl="node1" presStyleIdx="13" presStyleCnt="15" custScaleY="2000000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2626CD9C-0999-4F67-9DD6-3C4054DBE8F6}" type="pres">
      <dgm:prSet presAssocID="{7DB40BB5-B716-430D-80EF-ED287394AF79}" presName="aSpace2" presStyleCnt="0"/>
      <dgm:spPr/>
    </dgm:pt>
    <dgm:pt modelId="{4B311359-2D4A-426C-AF2D-4FA8C1A173A1}" type="pres">
      <dgm:prSet presAssocID="{888AFD11-C8AD-4740-AA70-DEA349FE5751}" presName="childNode" presStyleLbl="node1" presStyleIdx="14" presStyleCnt="15" custScaleY="2000000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82ED77C8-056A-4E69-9C32-2194A235DC0F}" srcId="{E4674FB9-E3FF-42CB-A80E-27619C3B9EDA}" destId="{37168C6C-CD7B-4573-B35B-82393F87C642}" srcOrd="2" destOrd="0" parTransId="{20CC6AD4-9E55-4F90-9819-D1EF821593EE}" sibTransId="{F79BD360-8354-4F53-8B57-1DF13B7967F2}"/>
    <dgm:cxn modelId="{36B9CA9E-7947-4E62-B83A-1FF0A537BE4B}" type="presOf" srcId="{DA1EC18F-876E-42E4-B01E-7194BBA385B1}" destId="{AB27177D-F559-43F8-BB0B-7491EBED7198}" srcOrd="0" destOrd="0" presId="urn:microsoft.com/office/officeart/2005/8/layout/lProcess2"/>
    <dgm:cxn modelId="{3B2C5A80-F550-4FFA-9E38-37C9FB0E6F81}" srcId="{DA1EC18F-876E-42E4-B01E-7194BBA385B1}" destId="{888AFD11-C8AD-4740-AA70-DEA349FE5751}" srcOrd="2" destOrd="0" parTransId="{DFD99964-1FF0-4C2C-ACBE-9B78746E6D0F}" sibTransId="{2A59E41B-8055-402E-B4E5-203F67172F10}"/>
    <dgm:cxn modelId="{EE34CE15-FD9F-4730-8AC4-9554D8924B5B}" type="presOf" srcId="{7DB40BB5-B716-430D-80EF-ED287394AF79}" destId="{BE2D0886-CFD2-4082-B363-5D676A02A453}" srcOrd="0" destOrd="0" presId="urn:microsoft.com/office/officeart/2005/8/layout/lProcess2"/>
    <dgm:cxn modelId="{BD917172-9C69-4DAB-A535-A22FAA937A56}" type="presOf" srcId="{6E68A515-E2AE-4F52-B1CF-EA5EB8F5B542}" destId="{24A9EE5B-E88B-4990-B9B7-6A62C24F261B}" srcOrd="1" destOrd="0" presId="urn:microsoft.com/office/officeart/2005/8/layout/lProcess2"/>
    <dgm:cxn modelId="{1E7DA6C9-E527-4968-8ABF-B57FB5DCE1BA}" type="presOf" srcId="{E4674FB9-E3FF-42CB-A80E-27619C3B9EDA}" destId="{BDEAAA57-6C0D-44B9-8919-4D6849205E41}" srcOrd="0" destOrd="0" presId="urn:microsoft.com/office/officeart/2005/8/layout/lProcess2"/>
    <dgm:cxn modelId="{4B5495AA-4DB0-469E-A492-774024AD01EC}" type="presOf" srcId="{3B9847C9-3BC3-4650-9283-82D7745C9805}" destId="{BB48ACBC-AAD4-4550-996E-FF0D0C084B83}" srcOrd="0" destOrd="0" presId="urn:microsoft.com/office/officeart/2005/8/layout/lProcess2"/>
    <dgm:cxn modelId="{7DAC3B10-FEFE-45AA-90E7-EB6282D0B43A}" type="presOf" srcId="{E4674FB9-E3FF-42CB-A80E-27619C3B9EDA}" destId="{094646AC-8FF5-4355-9B23-1101B3A21043}" srcOrd="1" destOrd="0" presId="urn:microsoft.com/office/officeart/2005/8/layout/lProcess2"/>
    <dgm:cxn modelId="{7FEE5B1E-313A-4F4D-B749-B2E6B5FCBF01}" srcId="{677E263A-17A5-4F02-A87D-E1291E4DFE2C}" destId="{88324ED6-B009-4347-96CE-B8376E4BA36C}" srcOrd="1" destOrd="0" parTransId="{06205C10-39FA-4446-914E-73ED8608E9C2}" sibTransId="{4E437974-9D38-4169-8359-DA76C5760A6D}"/>
    <dgm:cxn modelId="{801A6D13-0D68-4485-9236-FEE1C64E1E30}" type="presOf" srcId="{88324ED6-B009-4347-96CE-B8376E4BA36C}" destId="{C7A0269C-A23A-4D8E-9172-2854C578EA1C}" srcOrd="0" destOrd="0" presId="urn:microsoft.com/office/officeart/2005/8/layout/lProcess2"/>
    <dgm:cxn modelId="{8F285EE4-BE72-4E16-8C24-47D67B2A978A}" srcId="{DA1EC18F-876E-42E4-B01E-7194BBA385B1}" destId="{3B9847C9-3BC3-4650-9283-82D7745C9805}" srcOrd="0" destOrd="0" parTransId="{11718EA7-1098-4318-8F20-9AC65E313E05}" sibTransId="{190E8089-34AE-4011-91B0-5A46DDF4ABBB}"/>
    <dgm:cxn modelId="{B8D043A2-239E-45C6-BC62-39FEC86134AC}" type="presOf" srcId="{5B2E7522-A8A2-4BC2-920E-91E1EE12E7CC}" destId="{2925C34C-0256-4FA7-8514-E553FA190F6A}" srcOrd="0" destOrd="0" presId="urn:microsoft.com/office/officeart/2005/8/layout/lProcess2"/>
    <dgm:cxn modelId="{D1ACE351-01A2-4E07-887F-BCCC7B365D03}" type="presOf" srcId="{A8EE10E3-B711-4DAB-A43F-564E92836476}" destId="{0889512F-0898-431B-857B-92F0DDE54EBF}" srcOrd="0" destOrd="0" presId="urn:microsoft.com/office/officeart/2005/8/layout/lProcess2"/>
    <dgm:cxn modelId="{E91BFD01-AE05-46CE-9045-96255D41E1EB}" srcId="{6E68A515-E2AE-4F52-B1CF-EA5EB8F5B542}" destId="{461DCDE8-67AA-4AC4-B979-C06030E4BA32}" srcOrd="1" destOrd="0" parTransId="{0EE1C86A-A581-40B8-BDF5-E64339266B6E}" sibTransId="{ADF09844-769B-436E-A74D-CF1AA395393D}"/>
    <dgm:cxn modelId="{1FA5AF35-299E-4E61-AC0D-7EF76359CCD8}" type="presOf" srcId="{9511B4EE-D4E4-451F-A5F7-02BE17530311}" destId="{319EA23E-556A-4E37-B3D3-589BE421B0E9}" srcOrd="0" destOrd="0" presId="urn:microsoft.com/office/officeart/2005/8/layout/lProcess2"/>
    <dgm:cxn modelId="{88FE8116-5F2D-4DFA-90EE-D9317C8E93D5}" type="presOf" srcId="{572975AE-5CFD-493F-8CD0-14701F53C6C5}" destId="{892F5611-4AA2-4DDE-81FA-3F27206D5EDA}" srcOrd="0" destOrd="0" presId="urn:microsoft.com/office/officeart/2005/8/layout/lProcess2"/>
    <dgm:cxn modelId="{F06AF1F1-4B5D-451C-8B5D-318D8F727C7D}" srcId="{E4674FB9-E3FF-42CB-A80E-27619C3B9EDA}" destId="{00C8EBDE-D88F-4638-902B-E18F90B65BAE}" srcOrd="1" destOrd="0" parTransId="{AC9E1A82-123C-4B82-8A74-E8C0920F0BCF}" sibTransId="{F3A55A3F-51AB-4DBE-9340-0814694F2BA6}"/>
    <dgm:cxn modelId="{A1CD31FD-A422-440E-89B8-F92B2F787272}" type="presOf" srcId="{6DB9FA72-EFF9-4166-822B-08E4F72695BC}" destId="{0C10FFBC-0B4A-4341-A7B9-00EE2CEFD408}" srcOrd="1" destOrd="0" presId="urn:microsoft.com/office/officeart/2005/8/layout/lProcess2"/>
    <dgm:cxn modelId="{E7838911-7E6D-4825-84A4-407C73C03774}" srcId="{90FECEF1-D4AE-4997-B7A6-910F15967E75}" destId="{677E263A-17A5-4F02-A87D-E1291E4DFE2C}" srcOrd="0" destOrd="0" parTransId="{8F37C68E-DF84-4882-8501-CCBDD1CF178F}" sibTransId="{B549FBED-4F14-4BCE-B738-9FB7CFB0A9A1}"/>
    <dgm:cxn modelId="{A18C3EEA-1F57-49AE-9051-DC52F6FE9C06}" type="presOf" srcId="{6DB9FA72-EFF9-4166-822B-08E4F72695BC}" destId="{74FD1076-2551-4B57-A922-68F17F2D8AB6}" srcOrd="0" destOrd="0" presId="urn:microsoft.com/office/officeart/2005/8/layout/lProcess2"/>
    <dgm:cxn modelId="{9B843E01-15B5-4546-A13A-4E8D98BD54F6}" srcId="{E4674FB9-E3FF-42CB-A80E-27619C3B9EDA}" destId="{5B2E7522-A8A2-4BC2-920E-91E1EE12E7CC}" srcOrd="0" destOrd="0" parTransId="{D1C479E2-9E52-4C45-9D80-606157027EA2}" sibTransId="{21D9222A-B4D8-40EB-A4C3-C70EE45AAC02}"/>
    <dgm:cxn modelId="{9D391F76-DFF5-47F5-ABB7-117F327A35AF}" type="presOf" srcId="{3B19F3C6-11F8-4391-82E5-11D71449D47D}" destId="{3ADCBDDA-879C-4FA0-AC37-1D5837E5E6D7}" srcOrd="0" destOrd="0" presId="urn:microsoft.com/office/officeart/2005/8/layout/lProcess2"/>
    <dgm:cxn modelId="{6F905D4E-1F23-4365-9E04-034933D7F121}" type="presOf" srcId="{6E68A515-E2AE-4F52-B1CF-EA5EB8F5B542}" destId="{9176E470-259B-4B27-9BD2-F84059007FF9}" srcOrd="0" destOrd="0" presId="urn:microsoft.com/office/officeart/2005/8/layout/lProcess2"/>
    <dgm:cxn modelId="{C1F63EFE-992D-496A-B2A1-24A00EF5C62A}" srcId="{6DB9FA72-EFF9-4166-822B-08E4F72695BC}" destId="{8BD54822-1A86-4985-BBA6-57FF293B8469}" srcOrd="1" destOrd="0" parTransId="{0553D7C3-3978-48A9-A236-6924F8859048}" sibTransId="{27E124E5-DEAD-4B09-AC86-84C53FB85E14}"/>
    <dgm:cxn modelId="{C70C34D3-D8ED-4FF3-AA17-CAF050F343DF}" srcId="{90FECEF1-D4AE-4997-B7A6-910F15967E75}" destId="{6DB9FA72-EFF9-4166-822B-08E4F72695BC}" srcOrd="1" destOrd="0" parTransId="{652E710F-4694-4017-B023-DAC091240CE8}" sibTransId="{05920C4C-6E47-467A-A25E-3A15192FB4A8}"/>
    <dgm:cxn modelId="{BD56161E-DFE3-4057-ADBB-CC8F9A0436A8}" srcId="{677E263A-17A5-4F02-A87D-E1291E4DFE2C}" destId="{572975AE-5CFD-493F-8CD0-14701F53C6C5}" srcOrd="2" destOrd="0" parTransId="{E1E25F68-E7A0-4AA3-B457-1FC0FAF6A16A}" sibTransId="{DBAD3433-00EA-47DC-BEFA-A9A1D7FC471A}"/>
    <dgm:cxn modelId="{088F5D78-DD5E-4536-8550-D3F7B3926B2B}" type="presOf" srcId="{677E263A-17A5-4F02-A87D-E1291E4DFE2C}" destId="{1B9E69DF-9BC8-4DD4-A9C2-EA1B288BEEB1}" srcOrd="0" destOrd="0" presId="urn:microsoft.com/office/officeart/2005/8/layout/lProcess2"/>
    <dgm:cxn modelId="{C305BBBE-0A69-456C-AC6C-AFBBA8AA115B}" type="presOf" srcId="{677E263A-17A5-4F02-A87D-E1291E4DFE2C}" destId="{C9CA217E-39E0-4277-AF2C-F3BF23928182}" srcOrd="1" destOrd="0" presId="urn:microsoft.com/office/officeart/2005/8/layout/lProcess2"/>
    <dgm:cxn modelId="{A84E8B29-16E3-4661-805D-C28B6F51A113}" type="presOf" srcId="{37168C6C-CD7B-4573-B35B-82393F87C642}" destId="{6188D7B1-C17A-4256-A573-3EBB811C0ACF}" srcOrd="0" destOrd="0" presId="urn:microsoft.com/office/officeart/2005/8/layout/lProcess2"/>
    <dgm:cxn modelId="{18591C57-9F41-447F-96EA-22B77E2E8BD7}" type="presOf" srcId="{888AFD11-C8AD-4740-AA70-DEA349FE5751}" destId="{4B311359-2D4A-426C-AF2D-4FA8C1A173A1}" srcOrd="0" destOrd="0" presId="urn:microsoft.com/office/officeart/2005/8/layout/lProcess2"/>
    <dgm:cxn modelId="{9277A5C0-0CCA-4242-B9A6-2FE154FAC607}" srcId="{90FECEF1-D4AE-4997-B7A6-910F15967E75}" destId="{DA1EC18F-876E-42E4-B01E-7194BBA385B1}" srcOrd="4" destOrd="0" parTransId="{528465F8-0BDC-46EA-B46A-28875A5B9B19}" sibTransId="{824010FA-0FE9-4856-9044-569353FBBCD8}"/>
    <dgm:cxn modelId="{E6D136DF-AD23-438B-B3B1-50D1385B483F}" srcId="{677E263A-17A5-4F02-A87D-E1291E4DFE2C}" destId="{3B19F3C6-11F8-4391-82E5-11D71449D47D}" srcOrd="0" destOrd="0" parTransId="{9778EE2A-1107-45C2-ACCB-E0F4290609B9}" sibTransId="{5C932773-EC89-4F5A-8770-A2A67427B71B}"/>
    <dgm:cxn modelId="{AF9270DF-247A-4862-B154-31B19C545228}" srcId="{90FECEF1-D4AE-4997-B7A6-910F15967E75}" destId="{E4674FB9-E3FF-42CB-A80E-27619C3B9EDA}" srcOrd="3" destOrd="0" parTransId="{93C23364-ABA7-461E-82EB-DBDBD7D3750D}" sibTransId="{FB5DBB85-424F-4774-B356-C28B68F77597}"/>
    <dgm:cxn modelId="{6D142189-358F-4AA0-A9F5-029F48A6348B}" type="presOf" srcId="{8BD54822-1A86-4985-BBA6-57FF293B8469}" destId="{3359382A-DF4A-4B2B-A802-DAEE3794A64F}" srcOrd="0" destOrd="0" presId="urn:microsoft.com/office/officeart/2005/8/layout/lProcess2"/>
    <dgm:cxn modelId="{CCE4D7E0-2B80-49B7-9161-5891655A19B6}" srcId="{6DB9FA72-EFF9-4166-822B-08E4F72695BC}" destId="{9511B4EE-D4E4-451F-A5F7-02BE17530311}" srcOrd="2" destOrd="0" parTransId="{BFDA2D0E-E5BE-456F-94B5-73CA3A3D7A1C}" sibTransId="{C8627902-CB40-4023-B8F8-1A3528A79A13}"/>
    <dgm:cxn modelId="{97750697-18BE-464F-9834-34F5B128AF4E}" type="presOf" srcId="{DA1EC18F-876E-42E4-B01E-7194BBA385B1}" destId="{41098850-CD63-4E23-9D53-C020C4BC687D}" srcOrd="1" destOrd="0" presId="urn:microsoft.com/office/officeart/2005/8/layout/lProcess2"/>
    <dgm:cxn modelId="{37C97A76-B84A-4A70-85AD-93B1E8FE88C4}" srcId="{6DB9FA72-EFF9-4166-822B-08E4F72695BC}" destId="{A8EE10E3-B711-4DAB-A43F-564E92836476}" srcOrd="0" destOrd="0" parTransId="{5495DD92-D570-4827-A52C-05A95CF59A47}" sibTransId="{D7B6B63E-8AE6-4FC4-B31A-D84875014E13}"/>
    <dgm:cxn modelId="{0E2EAE6A-F4D7-4FEC-B65F-4F5B6D4ED740}" srcId="{6E68A515-E2AE-4F52-B1CF-EA5EB8F5B542}" destId="{5C952B23-EB0F-4896-9841-0E5DB7715564}" srcOrd="2" destOrd="0" parTransId="{3B25A6A5-3740-4A95-B854-9049D17185AC}" sibTransId="{16B55A0F-F968-4D34-AD58-0A0C1BC1CED2}"/>
    <dgm:cxn modelId="{256CDA2F-32DB-453C-9FB8-DAF18A92416A}" srcId="{90FECEF1-D4AE-4997-B7A6-910F15967E75}" destId="{6E68A515-E2AE-4F52-B1CF-EA5EB8F5B542}" srcOrd="2" destOrd="0" parTransId="{578DAD45-EF49-45DB-B0D2-03F100DB5B86}" sibTransId="{66D7B159-83FD-4960-A688-89170A502854}"/>
    <dgm:cxn modelId="{0EBE1488-DC2C-435D-B38A-5930C9C5F633}" type="presOf" srcId="{615F17AC-3F0C-4E27-BD40-9B4E2D06BC56}" destId="{EF0F6FE2-6F1F-49C8-BF1F-3D9907439C34}" srcOrd="0" destOrd="0" presId="urn:microsoft.com/office/officeart/2005/8/layout/lProcess2"/>
    <dgm:cxn modelId="{A5EEC9D6-5815-4066-B96D-74460E9C5683}" type="presOf" srcId="{5C952B23-EB0F-4896-9841-0E5DB7715564}" destId="{D760409B-EA33-41F5-AD11-5D66FD1BB80A}" srcOrd="0" destOrd="0" presId="urn:microsoft.com/office/officeart/2005/8/layout/lProcess2"/>
    <dgm:cxn modelId="{95A57473-9824-44B1-AF22-B14EFA744AB9}" type="presOf" srcId="{00C8EBDE-D88F-4638-902B-E18F90B65BAE}" destId="{0B9A619A-EB60-48DF-83DD-CB4FF1924943}" srcOrd="0" destOrd="0" presId="urn:microsoft.com/office/officeart/2005/8/layout/lProcess2"/>
    <dgm:cxn modelId="{4D5A2EEC-49A9-4D0D-B4C9-C6CD1A33A83D}" srcId="{DA1EC18F-876E-42E4-B01E-7194BBA385B1}" destId="{7DB40BB5-B716-430D-80EF-ED287394AF79}" srcOrd="1" destOrd="0" parTransId="{81840DC6-89E6-453F-A206-8D371E0631A9}" sibTransId="{83C10505-1029-4662-98FB-C6FF64E8A7E0}"/>
    <dgm:cxn modelId="{87F84A3D-7C10-4930-AE2B-05E0C5E372E5}" type="presOf" srcId="{461DCDE8-67AA-4AC4-B979-C06030E4BA32}" destId="{4A71241B-7584-45DB-A717-3DB19489153F}" srcOrd="0" destOrd="0" presId="urn:microsoft.com/office/officeart/2005/8/layout/lProcess2"/>
    <dgm:cxn modelId="{5E547A22-DE34-445D-BFBE-A93ED2569D7E}" type="presOf" srcId="{90FECEF1-D4AE-4997-B7A6-910F15967E75}" destId="{77F0EC4C-3B09-402D-8521-B366EE69B80E}" srcOrd="0" destOrd="0" presId="urn:microsoft.com/office/officeart/2005/8/layout/lProcess2"/>
    <dgm:cxn modelId="{CA1B93DF-D7EB-4884-BC6F-2860793088EA}" srcId="{6E68A515-E2AE-4F52-B1CF-EA5EB8F5B542}" destId="{615F17AC-3F0C-4E27-BD40-9B4E2D06BC56}" srcOrd="0" destOrd="0" parTransId="{8B6DF9DE-D7F1-475D-84ED-538303B3C39C}" sibTransId="{4D0E71DC-EC1C-4C5F-BEC8-ADD01D144F51}"/>
    <dgm:cxn modelId="{0FE28E01-4BAD-49D1-B2E8-EC112919351D}" type="presParOf" srcId="{77F0EC4C-3B09-402D-8521-B366EE69B80E}" destId="{5E2C14A1-23C5-45EE-A075-EA733D1A3584}" srcOrd="0" destOrd="0" presId="urn:microsoft.com/office/officeart/2005/8/layout/lProcess2"/>
    <dgm:cxn modelId="{32864931-1E00-44DB-B719-5900FDCCE42D}" type="presParOf" srcId="{5E2C14A1-23C5-45EE-A075-EA733D1A3584}" destId="{1B9E69DF-9BC8-4DD4-A9C2-EA1B288BEEB1}" srcOrd="0" destOrd="0" presId="urn:microsoft.com/office/officeart/2005/8/layout/lProcess2"/>
    <dgm:cxn modelId="{DD4F56E0-CE81-4D75-AF66-447CD23597CC}" type="presParOf" srcId="{5E2C14A1-23C5-45EE-A075-EA733D1A3584}" destId="{C9CA217E-39E0-4277-AF2C-F3BF23928182}" srcOrd="1" destOrd="0" presId="urn:microsoft.com/office/officeart/2005/8/layout/lProcess2"/>
    <dgm:cxn modelId="{68BCB41D-55AA-4D60-A714-608B96FBC39E}" type="presParOf" srcId="{5E2C14A1-23C5-45EE-A075-EA733D1A3584}" destId="{948CDFF0-DC21-45C1-A0A9-7147C4DF64BD}" srcOrd="2" destOrd="0" presId="urn:microsoft.com/office/officeart/2005/8/layout/lProcess2"/>
    <dgm:cxn modelId="{CDAC197B-5480-4566-9360-3121D040E9E5}" type="presParOf" srcId="{948CDFF0-DC21-45C1-A0A9-7147C4DF64BD}" destId="{80CB6F7C-7209-4AF7-A801-83730B4521D7}" srcOrd="0" destOrd="0" presId="urn:microsoft.com/office/officeart/2005/8/layout/lProcess2"/>
    <dgm:cxn modelId="{8242502C-617C-41E0-9AB4-8C364C6D00DD}" type="presParOf" srcId="{80CB6F7C-7209-4AF7-A801-83730B4521D7}" destId="{3ADCBDDA-879C-4FA0-AC37-1D5837E5E6D7}" srcOrd="0" destOrd="0" presId="urn:microsoft.com/office/officeart/2005/8/layout/lProcess2"/>
    <dgm:cxn modelId="{E6CACF3A-7C71-415A-AD04-48B9D2BABE91}" type="presParOf" srcId="{80CB6F7C-7209-4AF7-A801-83730B4521D7}" destId="{DEEB03B2-30E4-48C0-A0FB-B1ACFA7F1B64}" srcOrd="1" destOrd="0" presId="urn:microsoft.com/office/officeart/2005/8/layout/lProcess2"/>
    <dgm:cxn modelId="{D04E9780-2C65-42F4-8F3B-9C224409C418}" type="presParOf" srcId="{80CB6F7C-7209-4AF7-A801-83730B4521D7}" destId="{C7A0269C-A23A-4D8E-9172-2854C578EA1C}" srcOrd="2" destOrd="0" presId="urn:microsoft.com/office/officeart/2005/8/layout/lProcess2"/>
    <dgm:cxn modelId="{CB9D51DC-DF84-4C63-ADC1-01D48F3C5E13}" type="presParOf" srcId="{80CB6F7C-7209-4AF7-A801-83730B4521D7}" destId="{03A7497F-A298-48C1-B8D2-CC12CBB951A4}" srcOrd="3" destOrd="0" presId="urn:microsoft.com/office/officeart/2005/8/layout/lProcess2"/>
    <dgm:cxn modelId="{357CFC9E-6898-4EED-B7C7-6F877FB8ADCB}" type="presParOf" srcId="{80CB6F7C-7209-4AF7-A801-83730B4521D7}" destId="{892F5611-4AA2-4DDE-81FA-3F27206D5EDA}" srcOrd="4" destOrd="0" presId="urn:microsoft.com/office/officeart/2005/8/layout/lProcess2"/>
    <dgm:cxn modelId="{6C69F016-6D02-4C82-8883-7BF6751D96E4}" type="presParOf" srcId="{77F0EC4C-3B09-402D-8521-B366EE69B80E}" destId="{89FDDE73-27A1-4353-9CBA-382982F1A724}" srcOrd="1" destOrd="0" presId="urn:microsoft.com/office/officeart/2005/8/layout/lProcess2"/>
    <dgm:cxn modelId="{A69657D5-0B5D-4DBD-9728-C182F921E12F}" type="presParOf" srcId="{77F0EC4C-3B09-402D-8521-B366EE69B80E}" destId="{D782CDC4-DCBA-4102-BDB5-FAB5A780A883}" srcOrd="2" destOrd="0" presId="urn:microsoft.com/office/officeart/2005/8/layout/lProcess2"/>
    <dgm:cxn modelId="{DB398E5F-D852-45FF-9FC4-4855DB15ED59}" type="presParOf" srcId="{D782CDC4-DCBA-4102-BDB5-FAB5A780A883}" destId="{74FD1076-2551-4B57-A922-68F17F2D8AB6}" srcOrd="0" destOrd="0" presId="urn:microsoft.com/office/officeart/2005/8/layout/lProcess2"/>
    <dgm:cxn modelId="{B0BD4153-6B46-4481-BDD1-714131B57F3E}" type="presParOf" srcId="{D782CDC4-DCBA-4102-BDB5-FAB5A780A883}" destId="{0C10FFBC-0B4A-4341-A7B9-00EE2CEFD408}" srcOrd="1" destOrd="0" presId="urn:microsoft.com/office/officeart/2005/8/layout/lProcess2"/>
    <dgm:cxn modelId="{225DFA01-1A74-4FDB-841C-D8B1F69ADA9D}" type="presParOf" srcId="{D782CDC4-DCBA-4102-BDB5-FAB5A780A883}" destId="{B0286B0C-F42A-4986-90AF-FBC62C7F442A}" srcOrd="2" destOrd="0" presId="urn:microsoft.com/office/officeart/2005/8/layout/lProcess2"/>
    <dgm:cxn modelId="{8261A490-4954-4223-B5C9-C45E8B122DDD}" type="presParOf" srcId="{B0286B0C-F42A-4986-90AF-FBC62C7F442A}" destId="{4896C18E-82FB-4B84-98D6-D78B6B333D95}" srcOrd="0" destOrd="0" presId="urn:microsoft.com/office/officeart/2005/8/layout/lProcess2"/>
    <dgm:cxn modelId="{95BFD715-444C-4582-A695-0AC802117412}" type="presParOf" srcId="{4896C18E-82FB-4B84-98D6-D78B6B333D95}" destId="{0889512F-0898-431B-857B-92F0DDE54EBF}" srcOrd="0" destOrd="0" presId="urn:microsoft.com/office/officeart/2005/8/layout/lProcess2"/>
    <dgm:cxn modelId="{76457CB8-CF10-459D-B5A0-F5397B164683}" type="presParOf" srcId="{4896C18E-82FB-4B84-98D6-D78B6B333D95}" destId="{B05DC1B9-28D0-453E-880C-25EDC6346B41}" srcOrd="1" destOrd="0" presId="urn:microsoft.com/office/officeart/2005/8/layout/lProcess2"/>
    <dgm:cxn modelId="{B0060B7A-61AF-4481-8093-C8E2574F4473}" type="presParOf" srcId="{4896C18E-82FB-4B84-98D6-D78B6B333D95}" destId="{3359382A-DF4A-4B2B-A802-DAEE3794A64F}" srcOrd="2" destOrd="0" presId="urn:microsoft.com/office/officeart/2005/8/layout/lProcess2"/>
    <dgm:cxn modelId="{D64853D1-2758-4F40-992E-A083A0DD65CC}" type="presParOf" srcId="{4896C18E-82FB-4B84-98D6-D78B6B333D95}" destId="{534DDDFC-57C7-41DF-860B-9D2C4F51B56C}" srcOrd="3" destOrd="0" presId="urn:microsoft.com/office/officeart/2005/8/layout/lProcess2"/>
    <dgm:cxn modelId="{434AD7B1-73E0-4BB5-8C8B-3C5C5D7D21A5}" type="presParOf" srcId="{4896C18E-82FB-4B84-98D6-D78B6B333D95}" destId="{319EA23E-556A-4E37-B3D3-589BE421B0E9}" srcOrd="4" destOrd="0" presId="urn:microsoft.com/office/officeart/2005/8/layout/lProcess2"/>
    <dgm:cxn modelId="{357376D6-1567-4000-8045-3CED7A8B3C6B}" type="presParOf" srcId="{77F0EC4C-3B09-402D-8521-B366EE69B80E}" destId="{2F4D4FB1-974A-46DC-B6F7-7BE8101BCF4F}" srcOrd="3" destOrd="0" presId="urn:microsoft.com/office/officeart/2005/8/layout/lProcess2"/>
    <dgm:cxn modelId="{0808B59B-E002-4C4D-B19A-8539C7896D0B}" type="presParOf" srcId="{77F0EC4C-3B09-402D-8521-B366EE69B80E}" destId="{9826B316-1276-4613-B427-8F7179B93337}" srcOrd="4" destOrd="0" presId="urn:microsoft.com/office/officeart/2005/8/layout/lProcess2"/>
    <dgm:cxn modelId="{17C7D863-246D-4E09-B5EA-C1CAB432C0CB}" type="presParOf" srcId="{9826B316-1276-4613-B427-8F7179B93337}" destId="{9176E470-259B-4B27-9BD2-F84059007FF9}" srcOrd="0" destOrd="0" presId="urn:microsoft.com/office/officeart/2005/8/layout/lProcess2"/>
    <dgm:cxn modelId="{CE265A6A-195C-402A-BD82-80AB711EA790}" type="presParOf" srcId="{9826B316-1276-4613-B427-8F7179B93337}" destId="{24A9EE5B-E88B-4990-B9B7-6A62C24F261B}" srcOrd="1" destOrd="0" presId="urn:microsoft.com/office/officeart/2005/8/layout/lProcess2"/>
    <dgm:cxn modelId="{A5ABE68F-AD62-46E1-820F-0BAB32EF62CF}" type="presParOf" srcId="{9826B316-1276-4613-B427-8F7179B93337}" destId="{13F89627-0053-46FC-A722-B56BCF59DD9A}" srcOrd="2" destOrd="0" presId="urn:microsoft.com/office/officeart/2005/8/layout/lProcess2"/>
    <dgm:cxn modelId="{D418F53C-FBCA-4380-B098-66E7D21A48DA}" type="presParOf" srcId="{13F89627-0053-46FC-A722-B56BCF59DD9A}" destId="{89BCFC02-959A-449A-BA6B-2A6A6A899A43}" srcOrd="0" destOrd="0" presId="urn:microsoft.com/office/officeart/2005/8/layout/lProcess2"/>
    <dgm:cxn modelId="{6134AAD2-9DFB-4E22-B0C6-277C864C26C0}" type="presParOf" srcId="{89BCFC02-959A-449A-BA6B-2A6A6A899A43}" destId="{EF0F6FE2-6F1F-49C8-BF1F-3D9907439C34}" srcOrd="0" destOrd="0" presId="urn:microsoft.com/office/officeart/2005/8/layout/lProcess2"/>
    <dgm:cxn modelId="{DDD76B6D-D03B-45CB-BA41-34970C31BBFD}" type="presParOf" srcId="{89BCFC02-959A-449A-BA6B-2A6A6A899A43}" destId="{70F1C82E-DCC1-4474-A993-CF021784BFEB}" srcOrd="1" destOrd="0" presId="urn:microsoft.com/office/officeart/2005/8/layout/lProcess2"/>
    <dgm:cxn modelId="{5D40B1D1-1857-4F49-9EAC-8C6A7E29C196}" type="presParOf" srcId="{89BCFC02-959A-449A-BA6B-2A6A6A899A43}" destId="{4A71241B-7584-45DB-A717-3DB19489153F}" srcOrd="2" destOrd="0" presId="urn:microsoft.com/office/officeart/2005/8/layout/lProcess2"/>
    <dgm:cxn modelId="{D0DBA528-EC92-4F0F-ADF5-00C4739B45D3}" type="presParOf" srcId="{89BCFC02-959A-449A-BA6B-2A6A6A899A43}" destId="{B893273A-C6D6-4889-B74F-B23CE15ACF92}" srcOrd="3" destOrd="0" presId="urn:microsoft.com/office/officeart/2005/8/layout/lProcess2"/>
    <dgm:cxn modelId="{4633FA80-F42F-4800-ACC5-D1297762CE79}" type="presParOf" srcId="{89BCFC02-959A-449A-BA6B-2A6A6A899A43}" destId="{D760409B-EA33-41F5-AD11-5D66FD1BB80A}" srcOrd="4" destOrd="0" presId="urn:microsoft.com/office/officeart/2005/8/layout/lProcess2"/>
    <dgm:cxn modelId="{C2679F44-ABD5-4450-9749-4D226F5939DC}" type="presParOf" srcId="{77F0EC4C-3B09-402D-8521-B366EE69B80E}" destId="{75BD0012-AF2B-49F9-A249-E4D65B48A5DA}" srcOrd="5" destOrd="0" presId="urn:microsoft.com/office/officeart/2005/8/layout/lProcess2"/>
    <dgm:cxn modelId="{D4E86EB0-23A5-4EF3-B20F-FAA9A4003710}" type="presParOf" srcId="{77F0EC4C-3B09-402D-8521-B366EE69B80E}" destId="{D2150636-31D5-4B6E-A0D1-C92DDA31EA90}" srcOrd="6" destOrd="0" presId="urn:microsoft.com/office/officeart/2005/8/layout/lProcess2"/>
    <dgm:cxn modelId="{A459EAC8-B4F0-4CCD-B6F8-187405109E09}" type="presParOf" srcId="{D2150636-31D5-4B6E-A0D1-C92DDA31EA90}" destId="{BDEAAA57-6C0D-44B9-8919-4D6849205E41}" srcOrd="0" destOrd="0" presId="urn:microsoft.com/office/officeart/2005/8/layout/lProcess2"/>
    <dgm:cxn modelId="{D6CAF237-E47D-4554-BE34-604247A8159B}" type="presParOf" srcId="{D2150636-31D5-4B6E-A0D1-C92DDA31EA90}" destId="{094646AC-8FF5-4355-9B23-1101B3A21043}" srcOrd="1" destOrd="0" presId="urn:microsoft.com/office/officeart/2005/8/layout/lProcess2"/>
    <dgm:cxn modelId="{DB3B70D9-F725-4AAD-9877-8B424BFFED57}" type="presParOf" srcId="{D2150636-31D5-4B6E-A0D1-C92DDA31EA90}" destId="{3B29C126-0317-44D5-B1ED-53E9CC08F016}" srcOrd="2" destOrd="0" presId="urn:microsoft.com/office/officeart/2005/8/layout/lProcess2"/>
    <dgm:cxn modelId="{ADEC4F60-EB36-4B86-854D-39293E33CC91}" type="presParOf" srcId="{3B29C126-0317-44D5-B1ED-53E9CC08F016}" destId="{15C2C8E4-8E9D-49F2-A4AC-AC48590D5DD4}" srcOrd="0" destOrd="0" presId="urn:microsoft.com/office/officeart/2005/8/layout/lProcess2"/>
    <dgm:cxn modelId="{A4E13F3D-1542-41A0-8246-5B907AD2F49B}" type="presParOf" srcId="{15C2C8E4-8E9D-49F2-A4AC-AC48590D5DD4}" destId="{2925C34C-0256-4FA7-8514-E553FA190F6A}" srcOrd="0" destOrd="0" presId="urn:microsoft.com/office/officeart/2005/8/layout/lProcess2"/>
    <dgm:cxn modelId="{882A4942-5584-498D-A9F4-4EBE94DD4845}" type="presParOf" srcId="{15C2C8E4-8E9D-49F2-A4AC-AC48590D5DD4}" destId="{2E8F9D5F-7124-4B3D-BD5A-8A392934C885}" srcOrd="1" destOrd="0" presId="urn:microsoft.com/office/officeart/2005/8/layout/lProcess2"/>
    <dgm:cxn modelId="{A9E7AB1E-CA9C-463D-9932-8CE3379F8FFC}" type="presParOf" srcId="{15C2C8E4-8E9D-49F2-A4AC-AC48590D5DD4}" destId="{0B9A619A-EB60-48DF-83DD-CB4FF1924943}" srcOrd="2" destOrd="0" presId="urn:microsoft.com/office/officeart/2005/8/layout/lProcess2"/>
    <dgm:cxn modelId="{063C934A-BC8F-4820-84B2-4594CF693F4D}" type="presParOf" srcId="{15C2C8E4-8E9D-49F2-A4AC-AC48590D5DD4}" destId="{DD1D227D-184E-4D55-AA24-5051E9ECDA7A}" srcOrd="3" destOrd="0" presId="urn:microsoft.com/office/officeart/2005/8/layout/lProcess2"/>
    <dgm:cxn modelId="{0B9CDBD2-441E-4A5A-A4FA-CC83A7BCF36A}" type="presParOf" srcId="{15C2C8E4-8E9D-49F2-A4AC-AC48590D5DD4}" destId="{6188D7B1-C17A-4256-A573-3EBB811C0ACF}" srcOrd="4" destOrd="0" presId="urn:microsoft.com/office/officeart/2005/8/layout/lProcess2"/>
    <dgm:cxn modelId="{F2584901-7BE4-4E29-9FC9-DB950FF2534D}" type="presParOf" srcId="{77F0EC4C-3B09-402D-8521-B366EE69B80E}" destId="{C01CF4C5-ED85-4397-B547-D6D2EAB38A20}" srcOrd="7" destOrd="0" presId="urn:microsoft.com/office/officeart/2005/8/layout/lProcess2"/>
    <dgm:cxn modelId="{318D4FDD-3788-4EED-A871-C1EAB5B0D4EA}" type="presParOf" srcId="{77F0EC4C-3B09-402D-8521-B366EE69B80E}" destId="{956DB109-76D1-48BC-B18F-23F7F90D9EA2}" srcOrd="8" destOrd="0" presId="urn:microsoft.com/office/officeart/2005/8/layout/lProcess2"/>
    <dgm:cxn modelId="{EC3A37BB-0FDE-4FED-BD0C-74A59C5E4D7E}" type="presParOf" srcId="{956DB109-76D1-48BC-B18F-23F7F90D9EA2}" destId="{AB27177D-F559-43F8-BB0B-7491EBED7198}" srcOrd="0" destOrd="0" presId="urn:microsoft.com/office/officeart/2005/8/layout/lProcess2"/>
    <dgm:cxn modelId="{431CDC8F-D358-4828-AE80-6FED5F7505BD}" type="presParOf" srcId="{956DB109-76D1-48BC-B18F-23F7F90D9EA2}" destId="{41098850-CD63-4E23-9D53-C020C4BC687D}" srcOrd="1" destOrd="0" presId="urn:microsoft.com/office/officeart/2005/8/layout/lProcess2"/>
    <dgm:cxn modelId="{2A6F9D12-D9A9-4958-B266-9B2F0E4F1349}" type="presParOf" srcId="{956DB109-76D1-48BC-B18F-23F7F90D9EA2}" destId="{33FEFCC6-B9FF-4D56-8377-74648960EB0D}" srcOrd="2" destOrd="0" presId="urn:microsoft.com/office/officeart/2005/8/layout/lProcess2"/>
    <dgm:cxn modelId="{938C74FB-BDDE-42C8-927E-E1ACEDE464B3}" type="presParOf" srcId="{33FEFCC6-B9FF-4D56-8377-74648960EB0D}" destId="{45FE9D90-4D70-4CF7-897A-59E170F61648}" srcOrd="0" destOrd="0" presId="urn:microsoft.com/office/officeart/2005/8/layout/lProcess2"/>
    <dgm:cxn modelId="{CDBB0E56-BD40-44E7-BA6D-9DFDE1C78784}" type="presParOf" srcId="{45FE9D90-4D70-4CF7-897A-59E170F61648}" destId="{BB48ACBC-AAD4-4550-996E-FF0D0C084B83}" srcOrd="0" destOrd="0" presId="urn:microsoft.com/office/officeart/2005/8/layout/lProcess2"/>
    <dgm:cxn modelId="{77291BF7-CEED-472D-BD6D-AC72988201F2}" type="presParOf" srcId="{45FE9D90-4D70-4CF7-897A-59E170F61648}" destId="{CA67F209-8D1C-46B6-A286-0FF88F1A45CE}" srcOrd="1" destOrd="0" presId="urn:microsoft.com/office/officeart/2005/8/layout/lProcess2"/>
    <dgm:cxn modelId="{BE5379B7-7392-4A1C-B03F-4E49BAF1E546}" type="presParOf" srcId="{45FE9D90-4D70-4CF7-897A-59E170F61648}" destId="{BE2D0886-CFD2-4082-B363-5D676A02A453}" srcOrd="2" destOrd="0" presId="urn:microsoft.com/office/officeart/2005/8/layout/lProcess2"/>
    <dgm:cxn modelId="{1E5F919B-7EB7-4D38-895F-675DDEC63B0E}" type="presParOf" srcId="{45FE9D90-4D70-4CF7-897A-59E170F61648}" destId="{2626CD9C-0999-4F67-9DD6-3C4054DBE8F6}" srcOrd="3" destOrd="0" presId="urn:microsoft.com/office/officeart/2005/8/layout/lProcess2"/>
    <dgm:cxn modelId="{77B8C74A-A951-4C38-B888-82C10FB9F7B5}" type="presParOf" srcId="{45FE9D90-4D70-4CF7-897A-59E170F61648}" destId="{4B311359-2D4A-426C-AF2D-4FA8C1A173A1}" srcOrd="4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EA03E98B-4A94-4C82-AE6E-161705B093FC}" type="doc">
      <dgm:prSet loTypeId="urn:microsoft.com/office/officeart/2005/8/layout/radial4" loCatId="relationship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705069E2-11A1-4CD7-BDAB-06D25050DF60}">
      <dgm:prSet/>
      <dgm:spPr/>
      <dgm:t>
        <a:bodyPr/>
        <a:lstStyle/>
        <a:p>
          <a:pPr rtl="0"/>
          <a:r>
            <a:rPr lang="zh-TW" b="0" i="0" smtClean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人際互動與親密關係發展</a:t>
          </a:r>
          <a:endParaRPr lang="zh-TW" dirty="0">
            <a:solidFill>
              <a:schemeClr val="tx1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F70247D0-F96B-4831-AD0A-034905C4A5F3}" type="parTrans" cxnId="{AC0A6257-2109-4EBA-89E3-22415A62E71B}">
      <dgm:prSet/>
      <dgm:spPr/>
      <dgm:t>
        <a:bodyPr/>
        <a:lstStyle/>
        <a:p>
          <a:endParaRPr lang="zh-TW" altLang="en-US">
            <a:solidFill>
              <a:schemeClr val="tx1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EF3B508B-8F42-4914-B1B9-E68641DD231D}" type="sibTrans" cxnId="{AC0A6257-2109-4EBA-89E3-22415A62E71B}">
      <dgm:prSet/>
      <dgm:spPr/>
      <dgm:t>
        <a:bodyPr/>
        <a:lstStyle/>
        <a:p>
          <a:endParaRPr lang="zh-TW" altLang="en-US">
            <a:solidFill>
              <a:schemeClr val="tx1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22CDE4DE-2D83-4585-A110-1C3F83C7CBAF}">
      <dgm:prSet/>
      <dgm:spPr/>
      <dgm:t>
        <a:bodyPr/>
        <a:lstStyle/>
        <a:p>
          <a:pPr rtl="0"/>
          <a:r>
            <a:rPr lang="zh-TW" b="0" i="0" dirty="0" smtClean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班級</a:t>
          </a:r>
          <a:r>
            <a:rPr lang="en-US" altLang="zh-TW" b="0" i="0" dirty="0" smtClean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 </a:t>
          </a:r>
          <a:r>
            <a:rPr lang="zh-TW" b="0" i="0" dirty="0" smtClean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經營</a:t>
          </a:r>
          <a:endParaRPr lang="zh-TW" dirty="0">
            <a:solidFill>
              <a:schemeClr val="tx1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6B54BFB8-D2B1-4238-A96F-8E92E1755154}" type="parTrans" cxnId="{F7D74D8E-BAE4-4202-A87B-BB17D803DC33}">
      <dgm:prSet/>
      <dgm:spPr/>
      <dgm:t>
        <a:bodyPr/>
        <a:lstStyle/>
        <a:p>
          <a:endParaRPr lang="zh-TW" altLang="en-US">
            <a:solidFill>
              <a:schemeClr val="tx1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6FBB7012-A28A-4EAD-8190-24FF717228CC}" type="sibTrans" cxnId="{F7D74D8E-BAE4-4202-A87B-BB17D803DC33}">
      <dgm:prSet/>
      <dgm:spPr/>
      <dgm:t>
        <a:bodyPr/>
        <a:lstStyle/>
        <a:p>
          <a:endParaRPr lang="zh-TW" altLang="en-US">
            <a:solidFill>
              <a:schemeClr val="tx1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6D1DA9A2-64D7-4470-9735-F7C027F83609}">
      <dgm:prSet/>
      <dgm:spPr/>
      <dgm:t>
        <a:bodyPr/>
        <a:lstStyle/>
        <a:p>
          <a:pPr rtl="0"/>
          <a:r>
            <a:rPr lang="zh-TW" b="0" i="0" dirty="0" smtClean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學科</a:t>
          </a:r>
          <a:r>
            <a:rPr lang="en-US" altLang="zh-TW" b="0" i="0" dirty="0" smtClean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 </a:t>
          </a:r>
          <a:r>
            <a:rPr lang="zh-TW" b="0" i="0" dirty="0" smtClean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教學</a:t>
          </a:r>
          <a:endParaRPr lang="zh-TW" dirty="0">
            <a:solidFill>
              <a:schemeClr val="tx1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69A2920C-630C-48F6-B424-A823AF46AFAC}" type="parTrans" cxnId="{66F20AAC-BAC7-4DF5-B49A-539B03EF5DCC}">
      <dgm:prSet/>
      <dgm:spPr/>
      <dgm:t>
        <a:bodyPr/>
        <a:lstStyle/>
        <a:p>
          <a:endParaRPr lang="zh-TW" altLang="en-US">
            <a:solidFill>
              <a:schemeClr val="tx1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90CE94AD-23C0-4BF8-AD54-7E778487571A}" type="sibTrans" cxnId="{66F20AAC-BAC7-4DF5-B49A-539B03EF5DCC}">
      <dgm:prSet/>
      <dgm:spPr/>
      <dgm:t>
        <a:bodyPr/>
        <a:lstStyle/>
        <a:p>
          <a:endParaRPr lang="zh-TW" altLang="en-US">
            <a:solidFill>
              <a:schemeClr val="tx1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8926605B-C9E7-4E57-8D66-F28C207A7B2A}">
      <dgm:prSet/>
      <dgm:spPr/>
      <dgm:t>
        <a:bodyPr/>
        <a:lstStyle/>
        <a:p>
          <a:pPr rtl="0"/>
          <a:r>
            <a:rPr lang="zh-TW" b="0" i="0" dirty="0" smtClean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親師</a:t>
          </a:r>
          <a:r>
            <a:rPr lang="en-US" altLang="zh-TW" b="0" i="0" dirty="0" smtClean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 </a:t>
          </a:r>
          <a:r>
            <a:rPr lang="zh-TW" b="0" i="0" dirty="0" smtClean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溝通</a:t>
          </a:r>
          <a:endParaRPr lang="zh-TW" dirty="0">
            <a:solidFill>
              <a:schemeClr val="tx1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E7A18F06-62D4-45CA-BCE8-0FBDACEBAF8E}" type="parTrans" cxnId="{62BA8573-BE5D-46AA-B7D8-30B4689AB719}">
      <dgm:prSet/>
      <dgm:spPr/>
      <dgm:t>
        <a:bodyPr/>
        <a:lstStyle/>
        <a:p>
          <a:endParaRPr lang="zh-TW" altLang="en-US">
            <a:solidFill>
              <a:schemeClr val="tx1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97DD30AE-AA60-4BFB-8360-ADA4C5A22A62}" type="sibTrans" cxnId="{62BA8573-BE5D-46AA-B7D8-30B4689AB719}">
      <dgm:prSet/>
      <dgm:spPr/>
      <dgm:t>
        <a:bodyPr/>
        <a:lstStyle/>
        <a:p>
          <a:endParaRPr lang="zh-TW" altLang="en-US">
            <a:solidFill>
              <a:schemeClr val="tx1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401192BB-F914-410E-BDF5-2EA2A5E37F0D}" type="pres">
      <dgm:prSet presAssocID="{EA03E98B-4A94-4C82-AE6E-161705B093FC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4BB6DEE3-113C-4FC5-996C-150910D70DB9}" type="pres">
      <dgm:prSet presAssocID="{705069E2-11A1-4CD7-BDAB-06D25050DF60}" presName="centerShape" presStyleLbl="node0" presStyleIdx="0" presStyleCnt="1"/>
      <dgm:spPr/>
      <dgm:t>
        <a:bodyPr/>
        <a:lstStyle/>
        <a:p>
          <a:endParaRPr lang="zh-TW" altLang="en-US"/>
        </a:p>
      </dgm:t>
    </dgm:pt>
    <dgm:pt modelId="{4CC6B976-CB2C-44F1-AA04-000492195544}" type="pres">
      <dgm:prSet presAssocID="{6B54BFB8-D2B1-4238-A96F-8E92E1755154}" presName="parTrans" presStyleLbl="bgSibTrans2D1" presStyleIdx="0" presStyleCnt="3"/>
      <dgm:spPr/>
      <dgm:t>
        <a:bodyPr/>
        <a:lstStyle/>
        <a:p>
          <a:endParaRPr lang="zh-TW" altLang="en-US"/>
        </a:p>
      </dgm:t>
    </dgm:pt>
    <dgm:pt modelId="{3E2E94E2-51C2-41A8-91AA-C2CB48AD8944}" type="pres">
      <dgm:prSet presAssocID="{22CDE4DE-2D83-4585-A110-1C3F83C7CBAF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F234EA6D-32D2-4611-AEAE-3D8EB2DFE4FC}" type="pres">
      <dgm:prSet presAssocID="{69A2920C-630C-48F6-B424-A823AF46AFAC}" presName="parTrans" presStyleLbl="bgSibTrans2D1" presStyleIdx="1" presStyleCnt="3"/>
      <dgm:spPr/>
      <dgm:t>
        <a:bodyPr/>
        <a:lstStyle/>
        <a:p>
          <a:endParaRPr lang="zh-TW" altLang="en-US"/>
        </a:p>
      </dgm:t>
    </dgm:pt>
    <dgm:pt modelId="{E5A30C7E-CC28-48DE-A8EB-1D1ACB9CDE77}" type="pres">
      <dgm:prSet presAssocID="{6D1DA9A2-64D7-4470-9735-F7C027F83609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0FF357EF-078D-432A-B45A-61734DFCF9D0}" type="pres">
      <dgm:prSet presAssocID="{E7A18F06-62D4-45CA-BCE8-0FBDACEBAF8E}" presName="parTrans" presStyleLbl="bgSibTrans2D1" presStyleIdx="2" presStyleCnt="3"/>
      <dgm:spPr/>
      <dgm:t>
        <a:bodyPr/>
        <a:lstStyle/>
        <a:p>
          <a:endParaRPr lang="zh-TW" altLang="en-US"/>
        </a:p>
      </dgm:t>
    </dgm:pt>
    <dgm:pt modelId="{F1E2BFF6-2049-4D6F-B779-423D516903EE}" type="pres">
      <dgm:prSet presAssocID="{8926605B-C9E7-4E57-8D66-F28C207A7B2A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30EBCC99-3132-4C58-AFCA-FB481CD372ED}" type="presOf" srcId="{E7A18F06-62D4-45CA-BCE8-0FBDACEBAF8E}" destId="{0FF357EF-078D-432A-B45A-61734DFCF9D0}" srcOrd="0" destOrd="0" presId="urn:microsoft.com/office/officeart/2005/8/layout/radial4"/>
    <dgm:cxn modelId="{66F20AAC-BAC7-4DF5-B49A-539B03EF5DCC}" srcId="{705069E2-11A1-4CD7-BDAB-06D25050DF60}" destId="{6D1DA9A2-64D7-4470-9735-F7C027F83609}" srcOrd="1" destOrd="0" parTransId="{69A2920C-630C-48F6-B424-A823AF46AFAC}" sibTransId="{90CE94AD-23C0-4BF8-AD54-7E778487571A}"/>
    <dgm:cxn modelId="{24D0F800-25F1-4164-B1E9-1FE92E5FD27E}" type="presOf" srcId="{6D1DA9A2-64D7-4470-9735-F7C027F83609}" destId="{E5A30C7E-CC28-48DE-A8EB-1D1ACB9CDE77}" srcOrd="0" destOrd="0" presId="urn:microsoft.com/office/officeart/2005/8/layout/radial4"/>
    <dgm:cxn modelId="{85C407D5-2F19-4CD4-A0C9-A8B5DCC0F07D}" type="presOf" srcId="{6B54BFB8-D2B1-4238-A96F-8E92E1755154}" destId="{4CC6B976-CB2C-44F1-AA04-000492195544}" srcOrd="0" destOrd="0" presId="urn:microsoft.com/office/officeart/2005/8/layout/radial4"/>
    <dgm:cxn modelId="{35B66E60-D665-4786-97FC-1F0D671CDF72}" type="presOf" srcId="{69A2920C-630C-48F6-B424-A823AF46AFAC}" destId="{F234EA6D-32D2-4611-AEAE-3D8EB2DFE4FC}" srcOrd="0" destOrd="0" presId="urn:microsoft.com/office/officeart/2005/8/layout/radial4"/>
    <dgm:cxn modelId="{AC0A6257-2109-4EBA-89E3-22415A62E71B}" srcId="{EA03E98B-4A94-4C82-AE6E-161705B093FC}" destId="{705069E2-11A1-4CD7-BDAB-06D25050DF60}" srcOrd="0" destOrd="0" parTransId="{F70247D0-F96B-4831-AD0A-034905C4A5F3}" sibTransId="{EF3B508B-8F42-4914-B1B9-E68641DD231D}"/>
    <dgm:cxn modelId="{EF379BDA-6D78-4DE8-A4AE-FDD86669BE2C}" type="presOf" srcId="{8926605B-C9E7-4E57-8D66-F28C207A7B2A}" destId="{F1E2BFF6-2049-4D6F-B779-423D516903EE}" srcOrd="0" destOrd="0" presId="urn:microsoft.com/office/officeart/2005/8/layout/radial4"/>
    <dgm:cxn modelId="{62BA8573-BE5D-46AA-B7D8-30B4689AB719}" srcId="{705069E2-11A1-4CD7-BDAB-06D25050DF60}" destId="{8926605B-C9E7-4E57-8D66-F28C207A7B2A}" srcOrd="2" destOrd="0" parTransId="{E7A18F06-62D4-45CA-BCE8-0FBDACEBAF8E}" sibTransId="{97DD30AE-AA60-4BFB-8360-ADA4C5A22A62}"/>
    <dgm:cxn modelId="{FC57D2B9-3362-4994-9997-677F457FE3BD}" type="presOf" srcId="{22CDE4DE-2D83-4585-A110-1C3F83C7CBAF}" destId="{3E2E94E2-51C2-41A8-91AA-C2CB48AD8944}" srcOrd="0" destOrd="0" presId="urn:microsoft.com/office/officeart/2005/8/layout/radial4"/>
    <dgm:cxn modelId="{F7D74D8E-BAE4-4202-A87B-BB17D803DC33}" srcId="{705069E2-11A1-4CD7-BDAB-06D25050DF60}" destId="{22CDE4DE-2D83-4585-A110-1C3F83C7CBAF}" srcOrd="0" destOrd="0" parTransId="{6B54BFB8-D2B1-4238-A96F-8E92E1755154}" sibTransId="{6FBB7012-A28A-4EAD-8190-24FF717228CC}"/>
    <dgm:cxn modelId="{75797F0C-F2E6-47A0-8656-2C0AC5E8D8FD}" type="presOf" srcId="{705069E2-11A1-4CD7-BDAB-06D25050DF60}" destId="{4BB6DEE3-113C-4FC5-996C-150910D70DB9}" srcOrd="0" destOrd="0" presId="urn:microsoft.com/office/officeart/2005/8/layout/radial4"/>
    <dgm:cxn modelId="{5B8A791B-72C9-401E-9418-8C0EBC7D1145}" type="presOf" srcId="{EA03E98B-4A94-4C82-AE6E-161705B093FC}" destId="{401192BB-F914-410E-BDF5-2EA2A5E37F0D}" srcOrd="0" destOrd="0" presId="urn:microsoft.com/office/officeart/2005/8/layout/radial4"/>
    <dgm:cxn modelId="{EE4BFE0C-A2A5-40E6-9E26-FD28B73E68D4}" type="presParOf" srcId="{401192BB-F914-410E-BDF5-2EA2A5E37F0D}" destId="{4BB6DEE3-113C-4FC5-996C-150910D70DB9}" srcOrd="0" destOrd="0" presId="urn:microsoft.com/office/officeart/2005/8/layout/radial4"/>
    <dgm:cxn modelId="{7F74D470-CA3A-45B9-929C-74A12868048B}" type="presParOf" srcId="{401192BB-F914-410E-BDF5-2EA2A5E37F0D}" destId="{4CC6B976-CB2C-44F1-AA04-000492195544}" srcOrd="1" destOrd="0" presId="urn:microsoft.com/office/officeart/2005/8/layout/radial4"/>
    <dgm:cxn modelId="{30A3DB09-0CD4-4A12-9126-EF5C08BDECC9}" type="presParOf" srcId="{401192BB-F914-410E-BDF5-2EA2A5E37F0D}" destId="{3E2E94E2-51C2-41A8-91AA-C2CB48AD8944}" srcOrd="2" destOrd="0" presId="urn:microsoft.com/office/officeart/2005/8/layout/radial4"/>
    <dgm:cxn modelId="{698F719E-002A-45C2-9A8E-D618E2917B92}" type="presParOf" srcId="{401192BB-F914-410E-BDF5-2EA2A5E37F0D}" destId="{F234EA6D-32D2-4611-AEAE-3D8EB2DFE4FC}" srcOrd="3" destOrd="0" presId="urn:microsoft.com/office/officeart/2005/8/layout/radial4"/>
    <dgm:cxn modelId="{A10011D8-F70F-4356-8197-302F3829A308}" type="presParOf" srcId="{401192BB-F914-410E-BDF5-2EA2A5E37F0D}" destId="{E5A30C7E-CC28-48DE-A8EB-1D1ACB9CDE77}" srcOrd="4" destOrd="0" presId="urn:microsoft.com/office/officeart/2005/8/layout/radial4"/>
    <dgm:cxn modelId="{DC74B96A-DC49-4EB0-B8E4-2452EB4A1ADB}" type="presParOf" srcId="{401192BB-F914-410E-BDF5-2EA2A5E37F0D}" destId="{0FF357EF-078D-432A-B45A-61734DFCF9D0}" srcOrd="5" destOrd="0" presId="urn:microsoft.com/office/officeart/2005/8/layout/radial4"/>
    <dgm:cxn modelId="{E58A6ACD-2149-496F-87B8-0B5991DEB531}" type="presParOf" srcId="{401192BB-F914-410E-BDF5-2EA2A5E37F0D}" destId="{F1E2BFF6-2049-4D6F-B779-423D516903EE}" srcOrd="6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D67C357B-75A7-4617-B547-05883BA7F51A}" type="doc">
      <dgm:prSet loTypeId="urn:microsoft.com/office/officeart/2005/8/layout/process1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zh-TW" altLang="en-US"/>
        </a:p>
      </dgm:t>
    </dgm:pt>
    <dgm:pt modelId="{53746658-E99C-4DB9-876F-B4A62AD4769C}">
      <dgm:prSet custT="1"/>
      <dgm:spPr/>
      <dgm:t>
        <a:bodyPr/>
        <a:lstStyle/>
        <a:p>
          <a:pPr rtl="0"/>
          <a:r>
            <a:rPr lang="zh-TW" altLang="en-US" sz="3600" b="1" i="0" dirty="0" smtClean="0">
              <a:latin typeface="標楷體" panose="03000509000000000000" pitchFamily="65" charset="-120"/>
              <a:ea typeface="標楷體" panose="03000509000000000000" pitchFamily="65" charset="-120"/>
            </a:rPr>
            <a:t>情境 </a:t>
          </a:r>
          <a:endParaRPr lang="zh-TW" altLang="en-US" sz="3600" b="1" dirty="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5A4467E9-34A1-4648-B9B2-29168E9CB11F}" type="parTrans" cxnId="{98A7DE81-F7FA-4124-B046-D411F023E823}">
      <dgm:prSet/>
      <dgm:spPr/>
      <dgm:t>
        <a:bodyPr/>
        <a:lstStyle/>
        <a:p>
          <a:endParaRPr lang="zh-TW" altLang="en-US" sz="3600" b="1">
            <a:solidFill>
              <a:schemeClr val="tx1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B5C4916E-4143-4AD8-8668-1640E5BAB4B3}" type="sibTrans" cxnId="{98A7DE81-F7FA-4124-B046-D411F023E823}">
      <dgm:prSet custT="1"/>
      <dgm:spPr/>
      <dgm:t>
        <a:bodyPr/>
        <a:lstStyle/>
        <a:p>
          <a:endParaRPr lang="zh-TW" altLang="en-US" sz="3600" b="1">
            <a:solidFill>
              <a:schemeClr val="tx1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901A943E-4D8C-444B-894B-83212C41ADC0}">
      <dgm:prSet custT="1"/>
      <dgm:spPr/>
      <dgm:t>
        <a:bodyPr/>
        <a:lstStyle/>
        <a:p>
          <a:pPr rtl="0"/>
          <a:r>
            <a:rPr lang="zh-TW" altLang="en-US" sz="3600" b="1" i="0" smtClean="0">
              <a:latin typeface="標楷體" panose="03000509000000000000" pitchFamily="65" charset="-120"/>
              <a:ea typeface="標楷體" panose="03000509000000000000" pitchFamily="65" charset="-120"/>
            </a:rPr>
            <a:t>情緒覺察</a:t>
          </a:r>
          <a:endParaRPr lang="zh-TW" altLang="en-US" sz="3600" b="1" dirty="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55255100-58AC-4D5C-B182-5EF6C554ADA4}" type="parTrans" cxnId="{88F7F2E4-C261-4DA4-811F-00736D6CDD60}">
      <dgm:prSet/>
      <dgm:spPr/>
      <dgm:t>
        <a:bodyPr/>
        <a:lstStyle/>
        <a:p>
          <a:endParaRPr lang="zh-TW" altLang="en-US" sz="3600" b="1">
            <a:solidFill>
              <a:schemeClr val="tx1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C74804F8-F43A-49E5-9F5A-F5F7CFBAA000}" type="sibTrans" cxnId="{88F7F2E4-C261-4DA4-811F-00736D6CDD60}">
      <dgm:prSet custT="1"/>
      <dgm:spPr/>
      <dgm:t>
        <a:bodyPr/>
        <a:lstStyle/>
        <a:p>
          <a:endParaRPr lang="zh-TW" altLang="en-US" sz="3600" b="1">
            <a:solidFill>
              <a:schemeClr val="tx1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E667C3BD-A3F1-4A4C-B705-9F7ED44FA79E}">
      <dgm:prSet custT="1"/>
      <dgm:spPr/>
      <dgm:t>
        <a:bodyPr/>
        <a:lstStyle/>
        <a:p>
          <a:pPr rtl="0"/>
          <a:r>
            <a:rPr lang="zh-TW" altLang="en-US" sz="3600" b="1" i="0" dirty="0" smtClean="0">
              <a:latin typeface="標楷體" panose="03000509000000000000" pitchFamily="65" charset="-120"/>
              <a:ea typeface="標楷體" panose="03000509000000000000" pitchFamily="65" charset="-120"/>
            </a:rPr>
            <a:t>換位 思考</a:t>
          </a:r>
          <a:endParaRPr lang="zh-TW" altLang="en-US" sz="3600" b="1" dirty="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A0BD5336-1575-494C-9FA8-1604F9D1A617}" type="parTrans" cxnId="{D58174E6-A348-4975-AE8F-6B20AE417202}">
      <dgm:prSet/>
      <dgm:spPr/>
      <dgm:t>
        <a:bodyPr/>
        <a:lstStyle/>
        <a:p>
          <a:endParaRPr lang="zh-TW" altLang="en-US" sz="3600" b="1">
            <a:solidFill>
              <a:schemeClr val="tx1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03817CD1-BA6F-4CD1-8EB0-667E8ADBEE0C}" type="sibTrans" cxnId="{D58174E6-A348-4975-AE8F-6B20AE417202}">
      <dgm:prSet custT="1"/>
      <dgm:spPr/>
      <dgm:t>
        <a:bodyPr/>
        <a:lstStyle/>
        <a:p>
          <a:endParaRPr lang="zh-TW" altLang="en-US" sz="3600" b="1">
            <a:solidFill>
              <a:schemeClr val="tx1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12D969E9-CDDC-458D-9B1A-27C7B09A49D6}">
      <dgm:prSet custT="1"/>
      <dgm:spPr/>
      <dgm:t>
        <a:bodyPr/>
        <a:lstStyle/>
        <a:p>
          <a:pPr rtl="0"/>
          <a:r>
            <a:rPr lang="zh-TW" altLang="en-US" sz="3600" b="1" i="0" dirty="0" smtClean="0">
              <a:latin typeface="標楷體" panose="03000509000000000000" pitchFamily="65" charset="-120"/>
              <a:ea typeface="標楷體" panose="03000509000000000000" pitchFamily="65" charset="-120"/>
            </a:rPr>
            <a:t>行為策略</a:t>
          </a:r>
          <a:endParaRPr lang="zh-TW" altLang="en-US" sz="3600" b="1" dirty="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86870E4C-6FDD-42E7-8C7B-EE53083B25D5}" type="parTrans" cxnId="{71EB8C67-879A-41B1-9742-BAFBBEE7FC80}">
      <dgm:prSet/>
      <dgm:spPr/>
      <dgm:t>
        <a:bodyPr/>
        <a:lstStyle/>
        <a:p>
          <a:endParaRPr lang="zh-TW" altLang="en-US" sz="3600" b="1">
            <a:solidFill>
              <a:schemeClr val="tx1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277FB7B3-881D-49A0-AD71-019155C583A9}" type="sibTrans" cxnId="{71EB8C67-879A-41B1-9742-BAFBBEE7FC80}">
      <dgm:prSet/>
      <dgm:spPr/>
      <dgm:t>
        <a:bodyPr/>
        <a:lstStyle/>
        <a:p>
          <a:endParaRPr lang="zh-TW" altLang="en-US" sz="3600" b="1">
            <a:solidFill>
              <a:schemeClr val="tx1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05BBABBA-B193-402F-AD41-8553FC4773D9}" type="pres">
      <dgm:prSet presAssocID="{D67C357B-75A7-4617-B547-05883BA7F51A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E6A8AA5B-B54C-436D-AC58-4E44D2C8771D}" type="pres">
      <dgm:prSet presAssocID="{53746658-E99C-4DB9-876F-B4A62AD4769C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9D21AA08-AE66-43A1-9ADE-C10FFD1C9EA3}" type="pres">
      <dgm:prSet presAssocID="{B5C4916E-4143-4AD8-8668-1640E5BAB4B3}" presName="sibTrans" presStyleLbl="sibTrans2D1" presStyleIdx="0" presStyleCnt="3"/>
      <dgm:spPr/>
      <dgm:t>
        <a:bodyPr/>
        <a:lstStyle/>
        <a:p>
          <a:endParaRPr lang="zh-TW" altLang="en-US"/>
        </a:p>
      </dgm:t>
    </dgm:pt>
    <dgm:pt modelId="{CB6A4C31-A557-49BB-B655-270E330BBE8A}" type="pres">
      <dgm:prSet presAssocID="{B5C4916E-4143-4AD8-8668-1640E5BAB4B3}" presName="connectorText" presStyleLbl="sibTrans2D1" presStyleIdx="0" presStyleCnt="3"/>
      <dgm:spPr/>
      <dgm:t>
        <a:bodyPr/>
        <a:lstStyle/>
        <a:p>
          <a:endParaRPr lang="zh-TW" altLang="en-US"/>
        </a:p>
      </dgm:t>
    </dgm:pt>
    <dgm:pt modelId="{002A97C7-C5FE-4C01-9F60-BFE4A77AC9EC}" type="pres">
      <dgm:prSet presAssocID="{901A943E-4D8C-444B-894B-83212C41ADC0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57845959-3DD6-4D78-9275-C3F9653CA250}" type="pres">
      <dgm:prSet presAssocID="{C74804F8-F43A-49E5-9F5A-F5F7CFBAA000}" presName="sibTrans" presStyleLbl="sibTrans2D1" presStyleIdx="1" presStyleCnt="3"/>
      <dgm:spPr/>
      <dgm:t>
        <a:bodyPr/>
        <a:lstStyle/>
        <a:p>
          <a:endParaRPr lang="zh-TW" altLang="en-US"/>
        </a:p>
      </dgm:t>
    </dgm:pt>
    <dgm:pt modelId="{7BDA7469-40A4-4A7D-9D89-C6A2305DFEEA}" type="pres">
      <dgm:prSet presAssocID="{C74804F8-F43A-49E5-9F5A-F5F7CFBAA000}" presName="connectorText" presStyleLbl="sibTrans2D1" presStyleIdx="1" presStyleCnt="3"/>
      <dgm:spPr/>
      <dgm:t>
        <a:bodyPr/>
        <a:lstStyle/>
        <a:p>
          <a:endParaRPr lang="zh-TW" altLang="en-US"/>
        </a:p>
      </dgm:t>
    </dgm:pt>
    <dgm:pt modelId="{D5F2A7DB-8DB0-4D02-8D5E-05250F926D58}" type="pres">
      <dgm:prSet presAssocID="{E667C3BD-A3F1-4A4C-B705-9F7ED44FA79E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3077A052-6C18-4020-9F60-E20FDD93DFC0}" type="pres">
      <dgm:prSet presAssocID="{03817CD1-BA6F-4CD1-8EB0-667E8ADBEE0C}" presName="sibTrans" presStyleLbl="sibTrans2D1" presStyleIdx="2" presStyleCnt="3"/>
      <dgm:spPr/>
      <dgm:t>
        <a:bodyPr/>
        <a:lstStyle/>
        <a:p>
          <a:endParaRPr lang="zh-TW" altLang="en-US"/>
        </a:p>
      </dgm:t>
    </dgm:pt>
    <dgm:pt modelId="{B07B4EB4-BF7A-4B3F-B4AF-BE3741D0C743}" type="pres">
      <dgm:prSet presAssocID="{03817CD1-BA6F-4CD1-8EB0-667E8ADBEE0C}" presName="connectorText" presStyleLbl="sibTrans2D1" presStyleIdx="2" presStyleCnt="3"/>
      <dgm:spPr/>
      <dgm:t>
        <a:bodyPr/>
        <a:lstStyle/>
        <a:p>
          <a:endParaRPr lang="zh-TW" altLang="en-US"/>
        </a:p>
      </dgm:t>
    </dgm:pt>
    <dgm:pt modelId="{39B8B2DB-B5D8-4A4F-BA9A-DD16718B10EA}" type="pres">
      <dgm:prSet presAssocID="{12D969E9-CDDC-458D-9B1A-27C7B09A49D6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E72D8710-2689-4C6E-8B99-B0E9BB96D42B}" type="presOf" srcId="{B5C4916E-4143-4AD8-8668-1640E5BAB4B3}" destId="{9D21AA08-AE66-43A1-9ADE-C10FFD1C9EA3}" srcOrd="0" destOrd="0" presId="urn:microsoft.com/office/officeart/2005/8/layout/process1"/>
    <dgm:cxn modelId="{D58174E6-A348-4975-AE8F-6B20AE417202}" srcId="{D67C357B-75A7-4617-B547-05883BA7F51A}" destId="{E667C3BD-A3F1-4A4C-B705-9F7ED44FA79E}" srcOrd="2" destOrd="0" parTransId="{A0BD5336-1575-494C-9FA8-1604F9D1A617}" sibTransId="{03817CD1-BA6F-4CD1-8EB0-667E8ADBEE0C}"/>
    <dgm:cxn modelId="{07598BCF-F3D1-44B5-82B1-63CCF325D298}" type="presOf" srcId="{B5C4916E-4143-4AD8-8668-1640E5BAB4B3}" destId="{CB6A4C31-A557-49BB-B655-270E330BBE8A}" srcOrd="1" destOrd="0" presId="urn:microsoft.com/office/officeart/2005/8/layout/process1"/>
    <dgm:cxn modelId="{1B2A4445-6E17-4FE2-A96A-254D2B12F387}" type="presOf" srcId="{901A943E-4D8C-444B-894B-83212C41ADC0}" destId="{002A97C7-C5FE-4C01-9F60-BFE4A77AC9EC}" srcOrd="0" destOrd="0" presId="urn:microsoft.com/office/officeart/2005/8/layout/process1"/>
    <dgm:cxn modelId="{D1510C0B-2D1A-4C68-8A5B-750E38A18738}" type="presOf" srcId="{12D969E9-CDDC-458D-9B1A-27C7B09A49D6}" destId="{39B8B2DB-B5D8-4A4F-BA9A-DD16718B10EA}" srcOrd="0" destOrd="0" presId="urn:microsoft.com/office/officeart/2005/8/layout/process1"/>
    <dgm:cxn modelId="{9CD09683-ABB8-4374-96C6-CDC99BD75BB6}" type="presOf" srcId="{C74804F8-F43A-49E5-9F5A-F5F7CFBAA000}" destId="{57845959-3DD6-4D78-9275-C3F9653CA250}" srcOrd="0" destOrd="0" presId="urn:microsoft.com/office/officeart/2005/8/layout/process1"/>
    <dgm:cxn modelId="{B0A7B660-6217-4B14-99C6-367D64034A73}" type="presOf" srcId="{E667C3BD-A3F1-4A4C-B705-9F7ED44FA79E}" destId="{D5F2A7DB-8DB0-4D02-8D5E-05250F926D58}" srcOrd="0" destOrd="0" presId="urn:microsoft.com/office/officeart/2005/8/layout/process1"/>
    <dgm:cxn modelId="{D188FCC6-4951-41DE-9DE5-66B79D705B26}" type="presOf" srcId="{03817CD1-BA6F-4CD1-8EB0-667E8ADBEE0C}" destId="{3077A052-6C18-4020-9F60-E20FDD93DFC0}" srcOrd="0" destOrd="0" presId="urn:microsoft.com/office/officeart/2005/8/layout/process1"/>
    <dgm:cxn modelId="{88F7F2E4-C261-4DA4-811F-00736D6CDD60}" srcId="{D67C357B-75A7-4617-B547-05883BA7F51A}" destId="{901A943E-4D8C-444B-894B-83212C41ADC0}" srcOrd="1" destOrd="0" parTransId="{55255100-58AC-4D5C-B182-5EF6C554ADA4}" sibTransId="{C74804F8-F43A-49E5-9F5A-F5F7CFBAA000}"/>
    <dgm:cxn modelId="{71EB8C67-879A-41B1-9742-BAFBBEE7FC80}" srcId="{D67C357B-75A7-4617-B547-05883BA7F51A}" destId="{12D969E9-CDDC-458D-9B1A-27C7B09A49D6}" srcOrd="3" destOrd="0" parTransId="{86870E4C-6FDD-42E7-8C7B-EE53083B25D5}" sibTransId="{277FB7B3-881D-49A0-AD71-019155C583A9}"/>
    <dgm:cxn modelId="{16585C2A-0575-4ABE-A8FA-852B18178A58}" type="presOf" srcId="{D67C357B-75A7-4617-B547-05883BA7F51A}" destId="{05BBABBA-B193-402F-AD41-8553FC4773D9}" srcOrd="0" destOrd="0" presId="urn:microsoft.com/office/officeart/2005/8/layout/process1"/>
    <dgm:cxn modelId="{D730C5F0-7FD1-437B-8E68-15E08A17F0F8}" type="presOf" srcId="{03817CD1-BA6F-4CD1-8EB0-667E8ADBEE0C}" destId="{B07B4EB4-BF7A-4B3F-B4AF-BE3741D0C743}" srcOrd="1" destOrd="0" presId="urn:microsoft.com/office/officeart/2005/8/layout/process1"/>
    <dgm:cxn modelId="{D8BB0E66-1491-4106-9D3C-E7AFF5DE6878}" type="presOf" srcId="{53746658-E99C-4DB9-876F-B4A62AD4769C}" destId="{E6A8AA5B-B54C-436D-AC58-4E44D2C8771D}" srcOrd="0" destOrd="0" presId="urn:microsoft.com/office/officeart/2005/8/layout/process1"/>
    <dgm:cxn modelId="{98A7DE81-F7FA-4124-B046-D411F023E823}" srcId="{D67C357B-75A7-4617-B547-05883BA7F51A}" destId="{53746658-E99C-4DB9-876F-B4A62AD4769C}" srcOrd="0" destOrd="0" parTransId="{5A4467E9-34A1-4648-B9B2-29168E9CB11F}" sibTransId="{B5C4916E-4143-4AD8-8668-1640E5BAB4B3}"/>
    <dgm:cxn modelId="{620B634D-AF77-4A8E-B57E-3E79E75CD9E4}" type="presOf" srcId="{C74804F8-F43A-49E5-9F5A-F5F7CFBAA000}" destId="{7BDA7469-40A4-4A7D-9D89-C6A2305DFEEA}" srcOrd="1" destOrd="0" presId="urn:microsoft.com/office/officeart/2005/8/layout/process1"/>
    <dgm:cxn modelId="{814CD930-8D33-4FCB-9487-BC47E72F634F}" type="presParOf" srcId="{05BBABBA-B193-402F-AD41-8553FC4773D9}" destId="{E6A8AA5B-B54C-436D-AC58-4E44D2C8771D}" srcOrd="0" destOrd="0" presId="urn:microsoft.com/office/officeart/2005/8/layout/process1"/>
    <dgm:cxn modelId="{65986F71-458F-444C-A4B9-87DCB9B0F3FF}" type="presParOf" srcId="{05BBABBA-B193-402F-AD41-8553FC4773D9}" destId="{9D21AA08-AE66-43A1-9ADE-C10FFD1C9EA3}" srcOrd="1" destOrd="0" presId="urn:microsoft.com/office/officeart/2005/8/layout/process1"/>
    <dgm:cxn modelId="{B5C5F748-6A56-48B0-9521-30EA71A7DA48}" type="presParOf" srcId="{9D21AA08-AE66-43A1-9ADE-C10FFD1C9EA3}" destId="{CB6A4C31-A557-49BB-B655-270E330BBE8A}" srcOrd="0" destOrd="0" presId="urn:microsoft.com/office/officeart/2005/8/layout/process1"/>
    <dgm:cxn modelId="{50F1B6FA-0DEC-495A-9746-20BB2F77F031}" type="presParOf" srcId="{05BBABBA-B193-402F-AD41-8553FC4773D9}" destId="{002A97C7-C5FE-4C01-9F60-BFE4A77AC9EC}" srcOrd="2" destOrd="0" presId="urn:microsoft.com/office/officeart/2005/8/layout/process1"/>
    <dgm:cxn modelId="{F6794EAE-3600-4867-B81D-03C5351F4805}" type="presParOf" srcId="{05BBABBA-B193-402F-AD41-8553FC4773D9}" destId="{57845959-3DD6-4D78-9275-C3F9653CA250}" srcOrd="3" destOrd="0" presId="urn:microsoft.com/office/officeart/2005/8/layout/process1"/>
    <dgm:cxn modelId="{1F8E0094-69BA-4095-8FF0-DD6E0392A2C9}" type="presParOf" srcId="{57845959-3DD6-4D78-9275-C3F9653CA250}" destId="{7BDA7469-40A4-4A7D-9D89-C6A2305DFEEA}" srcOrd="0" destOrd="0" presId="urn:microsoft.com/office/officeart/2005/8/layout/process1"/>
    <dgm:cxn modelId="{A556D24D-CFF5-41C0-9970-D135894CA98E}" type="presParOf" srcId="{05BBABBA-B193-402F-AD41-8553FC4773D9}" destId="{D5F2A7DB-8DB0-4D02-8D5E-05250F926D58}" srcOrd="4" destOrd="0" presId="urn:microsoft.com/office/officeart/2005/8/layout/process1"/>
    <dgm:cxn modelId="{15535238-88CA-4B98-B3AF-0BB6779C5927}" type="presParOf" srcId="{05BBABBA-B193-402F-AD41-8553FC4773D9}" destId="{3077A052-6C18-4020-9F60-E20FDD93DFC0}" srcOrd="5" destOrd="0" presId="urn:microsoft.com/office/officeart/2005/8/layout/process1"/>
    <dgm:cxn modelId="{B6DB0C63-3665-4E6B-87CA-150EA4F38E9F}" type="presParOf" srcId="{3077A052-6C18-4020-9F60-E20FDD93DFC0}" destId="{B07B4EB4-BF7A-4B3F-B4AF-BE3741D0C743}" srcOrd="0" destOrd="0" presId="urn:microsoft.com/office/officeart/2005/8/layout/process1"/>
    <dgm:cxn modelId="{C02F80A0-8EE4-4B9A-9C3C-F5798AB1B689}" type="presParOf" srcId="{05BBABBA-B193-402F-AD41-8553FC4773D9}" destId="{39B8B2DB-B5D8-4A4F-BA9A-DD16718B10EA}" srcOrd="6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9DAB1E4A-F4BD-42CA-B8BC-D1C186ED10BB}" type="doc">
      <dgm:prSet loTypeId="urn:microsoft.com/office/officeart/2005/8/layout/vList5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9E97B98E-1839-4C1F-B6F2-FA8A2F2E1434}">
      <dgm:prSet custT="1"/>
      <dgm:spPr/>
      <dgm:t>
        <a:bodyPr/>
        <a:lstStyle/>
        <a:p>
          <a:pPr rtl="0"/>
          <a:r>
            <a:rPr lang="zh-TW" altLang="en-US" sz="2800" b="0" i="0" dirty="0" smtClean="0">
              <a:latin typeface="標楷體" panose="03000509000000000000" pitchFamily="65" charset="-120"/>
              <a:ea typeface="標楷體" panose="03000509000000000000" pitchFamily="65" charset="-120"/>
            </a:rPr>
            <a:t>學科主題</a:t>
          </a:r>
          <a:endParaRPr lang="zh-TW" altLang="en-US" sz="2800" dirty="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46B4FAE8-98EB-48E1-A62E-2FEA1C0B9237}" type="parTrans" cxnId="{9F1A95CA-B668-4A6C-BF70-3816A047DF26}">
      <dgm:prSet/>
      <dgm:spPr/>
      <dgm:t>
        <a:bodyPr/>
        <a:lstStyle/>
        <a:p>
          <a:endParaRPr lang="zh-TW" altLang="en-US" sz="2800">
            <a:solidFill>
              <a:schemeClr val="tx1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EBC53A86-D192-4891-90AA-2BE94F3DA62E}" type="sibTrans" cxnId="{9F1A95CA-B668-4A6C-BF70-3816A047DF26}">
      <dgm:prSet/>
      <dgm:spPr/>
      <dgm:t>
        <a:bodyPr/>
        <a:lstStyle/>
        <a:p>
          <a:endParaRPr lang="zh-TW" altLang="en-US" sz="2800">
            <a:solidFill>
              <a:schemeClr val="tx1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F182C8AA-BC5E-40D4-804A-694576117170}">
      <dgm:prSet custT="1"/>
      <dgm:spPr/>
      <dgm:t>
        <a:bodyPr/>
        <a:lstStyle/>
        <a:p>
          <a:pPr rtl="0"/>
          <a:r>
            <a:rPr lang="zh-TW" altLang="en-US" sz="2800" b="0" i="0" dirty="0" smtClean="0">
              <a:latin typeface="標楷體" panose="03000509000000000000" pitchFamily="65" charset="-120"/>
              <a:ea typeface="標楷體" panose="03000509000000000000" pitchFamily="65" charset="-120"/>
            </a:rPr>
            <a:t>家庭教育主軸</a:t>
          </a:r>
          <a:endParaRPr lang="zh-TW" altLang="en-US" sz="2800" dirty="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BC4D0981-4786-40D6-85E1-BB026124AB7C}" type="parTrans" cxnId="{A6E0E459-DB2B-4977-99FD-2BCCEA3850F2}">
      <dgm:prSet/>
      <dgm:spPr/>
      <dgm:t>
        <a:bodyPr/>
        <a:lstStyle/>
        <a:p>
          <a:endParaRPr lang="zh-TW" altLang="en-US" sz="2800">
            <a:solidFill>
              <a:schemeClr val="tx1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25057C57-9740-4497-BD3D-201B10ED242F}" type="sibTrans" cxnId="{A6E0E459-DB2B-4977-99FD-2BCCEA3850F2}">
      <dgm:prSet/>
      <dgm:spPr/>
      <dgm:t>
        <a:bodyPr/>
        <a:lstStyle/>
        <a:p>
          <a:endParaRPr lang="zh-TW" altLang="en-US" sz="2800">
            <a:solidFill>
              <a:schemeClr val="tx1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F06CA11C-16F6-44D3-82E4-B9306562C4D1}">
      <dgm:prSet custT="1"/>
      <dgm:spPr/>
      <dgm:t>
        <a:bodyPr/>
        <a:lstStyle/>
        <a:p>
          <a:pPr rtl="0"/>
          <a:r>
            <a:rPr lang="zh-TW" altLang="en-US" sz="2800" b="0" i="0" dirty="0" smtClean="0">
              <a:latin typeface="標楷體" panose="03000509000000000000" pitchFamily="65" charset="-120"/>
              <a:ea typeface="標楷體" panose="03000509000000000000" pitchFamily="65" charset="-120"/>
            </a:rPr>
            <a:t>結合方向</a:t>
          </a:r>
          <a:endParaRPr lang="zh-TW" altLang="en-US" sz="2800" dirty="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C407FF5C-0C89-4263-B6B8-7A6BB2C5BB45}" type="parTrans" cxnId="{0108CCA3-8592-4D6E-97D2-10ADEBEDCDFD}">
      <dgm:prSet/>
      <dgm:spPr/>
      <dgm:t>
        <a:bodyPr/>
        <a:lstStyle/>
        <a:p>
          <a:endParaRPr lang="zh-TW" altLang="en-US" sz="2800">
            <a:solidFill>
              <a:schemeClr val="tx1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2D7A87D3-61DF-4359-B166-91357156003C}" type="sibTrans" cxnId="{0108CCA3-8592-4D6E-97D2-10ADEBEDCDFD}">
      <dgm:prSet/>
      <dgm:spPr/>
      <dgm:t>
        <a:bodyPr/>
        <a:lstStyle/>
        <a:p>
          <a:endParaRPr lang="zh-TW" altLang="en-US" sz="2800">
            <a:solidFill>
              <a:schemeClr val="tx1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FEB57929-F0E2-4D8B-A02C-1C7DE234B5C4}">
      <dgm:prSet custT="1"/>
      <dgm:spPr/>
      <dgm:t>
        <a:bodyPr/>
        <a:lstStyle/>
        <a:p>
          <a:pPr rtl="0"/>
          <a:r>
            <a:rPr lang="zh-TW" altLang="en-US" sz="2400" dirty="0" smtClean="0">
              <a:latin typeface="標楷體" panose="03000509000000000000" pitchFamily="65" charset="-120"/>
              <a:ea typeface="標楷體" panose="03000509000000000000" pitchFamily="65" charset="-120"/>
            </a:rPr>
            <a:t>寓言故事（如</a:t>
          </a:r>
          <a:r>
            <a:rPr lang="en-US" altLang="en-US" sz="2400" dirty="0" smtClean="0">
              <a:latin typeface="標楷體" panose="03000509000000000000" pitchFamily="65" charset="-120"/>
              <a:ea typeface="標楷體" panose="03000509000000000000" pitchFamily="65" charset="-120"/>
            </a:rPr>
            <a:t>《</a:t>
          </a:r>
          <a:r>
            <a:rPr lang="zh-TW" altLang="en-US" sz="2400" dirty="0" smtClean="0">
              <a:latin typeface="標楷體" panose="03000509000000000000" pitchFamily="65" charset="-120"/>
              <a:ea typeface="標楷體" panose="03000509000000000000" pitchFamily="65" charset="-120"/>
            </a:rPr>
            <a:t>拔苗助長</a:t>
          </a:r>
          <a:r>
            <a:rPr lang="en-US" altLang="en-US" sz="2400" dirty="0" smtClean="0">
              <a:latin typeface="標楷體" panose="03000509000000000000" pitchFamily="65" charset="-120"/>
              <a:ea typeface="標楷體" panose="03000509000000000000" pitchFamily="65" charset="-120"/>
            </a:rPr>
            <a:t>》</a:t>
          </a:r>
          <a:endParaRPr lang="zh-TW" altLang="en-US" sz="2400" dirty="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2D507142-434D-4192-82A6-C1679A534244}" type="parTrans" cxnId="{679D08F8-5F2B-4F6B-AA68-D87D7662F097}">
      <dgm:prSet/>
      <dgm:spPr/>
      <dgm:t>
        <a:bodyPr/>
        <a:lstStyle/>
        <a:p>
          <a:endParaRPr lang="zh-TW" altLang="en-US" sz="2800">
            <a:solidFill>
              <a:schemeClr val="tx1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735CF1AA-BCE9-4A3F-952B-67903EF3123E}" type="sibTrans" cxnId="{679D08F8-5F2B-4F6B-AA68-D87D7662F097}">
      <dgm:prSet/>
      <dgm:spPr/>
      <dgm:t>
        <a:bodyPr/>
        <a:lstStyle/>
        <a:p>
          <a:endParaRPr lang="zh-TW" altLang="en-US" sz="2800">
            <a:solidFill>
              <a:schemeClr val="tx1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CBBEBF04-6904-4F95-9569-0D14B3530F55}">
      <dgm:prSet custT="1"/>
      <dgm:spPr/>
      <dgm:t>
        <a:bodyPr/>
        <a:lstStyle/>
        <a:p>
          <a:pPr rtl="0"/>
          <a:r>
            <a:rPr lang="zh-TW" altLang="en-US" sz="2400" b="0" i="0" smtClean="0">
              <a:latin typeface="標楷體" panose="03000509000000000000" pitchFamily="65" charset="-120"/>
              <a:ea typeface="標楷體" panose="03000509000000000000" pitchFamily="65" charset="-120"/>
            </a:rPr>
            <a:t>情緒調適與自我成長</a:t>
          </a:r>
          <a:endParaRPr lang="zh-TW" altLang="en-US" sz="2400" dirty="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CBC28FB6-BDF3-455D-B8C1-DC764D26D5AC}" type="parTrans" cxnId="{F527BCA8-8A7A-4A40-907C-C2FCD4DF4311}">
      <dgm:prSet/>
      <dgm:spPr/>
      <dgm:t>
        <a:bodyPr/>
        <a:lstStyle/>
        <a:p>
          <a:endParaRPr lang="zh-TW" altLang="en-US" sz="2800">
            <a:solidFill>
              <a:schemeClr val="tx1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1D05A8AF-C0C8-4A8F-8AF3-1A85C0DEB40B}" type="sibTrans" cxnId="{F527BCA8-8A7A-4A40-907C-C2FCD4DF4311}">
      <dgm:prSet/>
      <dgm:spPr/>
      <dgm:t>
        <a:bodyPr/>
        <a:lstStyle/>
        <a:p>
          <a:endParaRPr lang="zh-TW" altLang="en-US" sz="2800">
            <a:solidFill>
              <a:schemeClr val="tx1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4132FE8A-CA9C-44BC-BD5A-4FE37996C6EA}">
      <dgm:prSet custT="1"/>
      <dgm:spPr/>
      <dgm:t>
        <a:bodyPr/>
        <a:lstStyle/>
        <a:p>
          <a:pPr rtl="0">
            <a:lnSpc>
              <a:spcPts val="2500"/>
            </a:lnSpc>
            <a:spcAft>
              <a:spcPts val="0"/>
            </a:spcAft>
          </a:pPr>
          <a:r>
            <a:rPr lang="zh-TW" altLang="en-US" sz="2400" b="0" i="0" dirty="0" smtClean="0">
              <a:latin typeface="標楷體" panose="03000509000000000000" pitchFamily="65" charset="-120"/>
              <a:ea typeface="標楷體" panose="03000509000000000000" pitchFamily="65" charset="-120"/>
            </a:rPr>
            <a:t>討論故事中的「急躁」情緒，連結孩子在家庭生活中如何學會等待與調整心態。</a:t>
          </a:r>
          <a:endParaRPr lang="zh-TW" altLang="en-US" sz="2400" dirty="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7A7EB62A-3887-4CFD-811F-11DCDE4BC23D}" type="parTrans" cxnId="{22DC2ABA-4001-4D07-B250-5A831DABE5DE}">
      <dgm:prSet/>
      <dgm:spPr/>
      <dgm:t>
        <a:bodyPr/>
        <a:lstStyle/>
        <a:p>
          <a:endParaRPr lang="zh-TW" altLang="en-US" sz="2800">
            <a:solidFill>
              <a:schemeClr val="tx1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7503CD07-4C92-45FC-91B5-2EE2F2123757}" type="sibTrans" cxnId="{22DC2ABA-4001-4D07-B250-5A831DABE5DE}">
      <dgm:prSet/>
      <dgm:spPr/>
      <dgm:t>
        <a:bodyPr/>
        <a:lstStyle/>
        <a:p>
          <a:endParaRPr lang="zh-TW" altLang="en-US" sz="2800">
            <a:solidFill>
              <a:schemeClr val="tx1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F55D11DC-9809-41DF-BE60-AA24438D1C50}" type="pres">
      <dgm:prSet presAssocID="{9DAB1E4A-F4BD-42CA-B8BC-D1C186ED10BB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07C14EDF-2272-445A-854D-C4A3FCB0D62F}" type="pres">
      <dgm:prSet presAssocID="{9E97B98E-1839-4C1F-B6F2-FA8A2F2E1434}" presName="linNode" presStyleCnt="0"/>
      <dgm:spPr/>
    </dgm:pt>
    <dgm:pt modelId="{C40CD64B-F4D1-4A7B-94DB-5A9561B9BF20}" type="pres">
      <dgm:prSet presAssocID="{9E97B98E-1839-4C1F-B6F2-FA8A2F2E1434}" presName="parentText" presStyleLbl="node1" presStyleIdx="0" presStyleCnt="3" custScaleX="62679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EFFFA28E-1C5E-4FD5-A134-B849C10E2B22}" type="pres">
      <dgm:prSet presAssocID="{9E97B98E-1839-4C1F-B6F2-FA8A2F2E1434}" presName="descendantText" presStyleLbl="align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034C604C-DFF8-412C-9D32-E23B715E554B}" type="pres">
      <dgm:prSet presAssocID="{EBC53A86-D192-4891-90AA-2BE94F3DA62E}" presName="sp" presStyleCnt="0"/>
      <dgm:spPr/>
    </dgm:pt>
    <dgm:pt modelId="{DCB56D0C-2442-4FA6-BE6A-FF37E2D2F52C}" type="pres">
      <dgm:prSet presAssocID="{F182C8AA-BC5E-40D4-804A-694576117170}" presName="linNode" presStyleCnt="0"/>
      <dgm:spPr/>
    </dgm:pt>
    <dgm:pt modelId="{E26DDF2A-CCA2-4511-BA06-33038DD63FB8}" type="pres">
      <dgm:prSet presAssocID="{F182C8AA-BC5E-40D4-804A-694576117170}" presName="parentText" presStyleLbl="node1" presStyleIdx="1" presStyleCnt="3" custScaleX="62679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6B6B18D8-3827-4763-BD07-434FAE8EB22B}" type="pres">
      <dgm:prSet presAssocID="{F182C8AA-BC5E-40D4-804A-694576117170}" presName="descendantText" presStyleLbl="align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A4C97CBA-B19B-4FFC-BF61-BD012612D38B}" type="pres">
      <dgm:prSet presAssocID="{25057C57-9740-4497-BD3D-201B10ED242F}" presName="sp" presStyleCnt="0"/>
      <dgm:spPr/>
    </dgm:pt>
    <dgm:pt modelId="{320DA975-2B66-4111-997F-FE2090B2E7E6}" type="pres">
      <dgm:prSet presAssocID="{F06CA11C-16F6-44D3-82E4-B9306562C4D1}" presName="linNode" presStyleCnt="0"/>
      <dgm:spPr/>
    </dgm:pt>
    <dgm:pt modelId="{23BC54DC-2750-4165-81BC-4CD29F6720A1}" type="pres">
      <dgm:prSet presAssocID="{F06CA11C-16F6-44D3-82E4-B9306562C4D1}" presName="parentText" presStyleLbl="node1" presStyleIdx="2" presStyleCnt="3" custScaleX="62679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4758F9D8-2530-4BBC-8237-2CC124C90150}" type="pres">
      <dgm:prSet presAssocID="{F06CA11C-16F6-44D3-82E4-B9306562C4D1}" presName="descendantText" presStyleLbl="alignAccFollowNode1" presStyleIdx="2" presStyleCnt="3" custScaleX="106567" custScaleY="117480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2ABDF093-8BF3-46CC-9238-D9B0DF26572B}" type="presOf" srcId="{F06CA11C-16F6-44D3-82E4-B9306562C4D1}" destId="{23BC54DC-2750-4165-81BC-4CD29F6720A1}" srcOrd="0" destOrd="0" presId="urn:microsoft.com/office/officeart/2005/8/layout/vList5"/>
    <dgm:cxn modelId="{C9F7CFE2-213A-494B-BB53-853BA902EF32}" type="presOf" srcId="{F182C8AA-BC5E-40D4-804A-694576117170}" destId="{E26DDF2A-CCA2-4511-BA06-33038DD63FB8}" srcOrd="0" destOrd="0" presId="urn:microsoft.com/office/officeart/2005/8/layout/vList5"/>
    <dgm:cxn modelId="{F527BCA8-8A7A-4A40-907C-C2FCD4DF4311}" srcId="{F182C8AA-BC5E-40D4-804A-694576117170}" destId="{CBBEBF04-6904-4F95-9569-0D14B3530F55}" srcOrd="0" destOrd="0" parTransId="{CBC28FB6-BDF3-455D-B8C1-DC764D26D5AC}" sibTransId="{1D05A8AF-C0C8-4A8F-8AF3-1A85C0DEB40B}"/>
    <dgm:cxn modelId="{1441582B-5756-44FC-90E8-884AFD28322F}" type="presOf" srcId="{CBBEBF04-6904-4F95-9569-0D14B3530F55}" destId="{6B6B18D8-3827-4763-BD07-434FAE8EB22B}" srcOrd="0" destOrd="0" presId="urn:microsoft.com/office/officeart/2005/8/layout/vList5"/>
    <dgm:cxn modelId="{A6E0E459-DB2B-4977-99FD-2BCCEA3850F2}" srcId="{9DAB1E4A-F4BD-42CA-B8BC-D1C186ED10BB}" destId="{F182C8AA-BC5E-40D4-804A-694576117170}" srcOrd="1" destOrd="0" parTransId="{BC4D0981-4786-40D6-85E1-BB026124AB7C}" sibTransId="{25057C57-9740-4497-BD3D-201B10ED242F}"/>
    <dgm:cxn modelId="{22DC2ABA-4001-4D07-B250-5A831DABE5DE}" srcId="{F06CA11C-16F6-44D3-82E4-B9306562C4D1}" destId="{4132FE8A-CA9C-44BC-BD5A-4FE37996C6EA}" srcOrd="0" destOrd="0" parTransId="{7A7EB62A-3887-4CFD-811F-11DCDE4BC23D}" sibTransId="{7503CD07-4C92-45FC-91B5-2EE2F2123757}"/>
    <dgm:cxn modelId="{9F1A95CA-B668-4A6C-BF70-3816A047DF26}" srcId="{9DAB1E4A-F4BD-42CA-B8BC-D1C186ED10BB}" destId="{9E97B98E-1839-4C1F-B6F2-FA8A2F2E1434}" srcOrd="0" destOrd="0" parTransId="{46B4FAE8-98EB-48E1-A62E-2FEA1C0B9237}" sibTransId="{EBC53A86-D192-4891-90AA-2BE94F3DA62E}"/>
    <dgm:cxn modelId="{992FE816-6468-4755-B2DF-F09EBECDABBB}" type="presOf" srcId="{4132FE8A-CA9C-44BC-BD5A-4FE37996C6EA}" destId="{4758F9D8-2530-4BBC-8237-2CC124C90150}" srcOrd="0" destOrd="0" presId="urn:microsoft.com/office/officeart/2005/8/layout/vList5"/>
    <dgm:cxn modelId="{679D08F8-5F2B-4F6B-AA68-D87D7662F097}" srcId="{9E97B98E-1839-4C1F-B6F2-FA8A2F2E1434}" destId="{FEB57929-F0E2-4D8B-A02C-1C7DE234B5C4}" srcOrd="0" destOrd="0" parTransId="{2D507142-434D-4192-82A6-C1679A534244}" sibTransId="{735CF1AA-BCE9-4A3F-952B-67903EF3123E}"/>
    <dgm:cxn modelId="{73984FCD-85F8-4BAE-AE8D-C46E6C282DDF}" type="presOf" srcId="{FEB57929-F0E2-4D8B-A02C-1C7DE234B5C4}" destId="{EFFFA28E-1C5E-4FD5-A134-B849C10E2B22}" srcOrd="0" destOrd="0" presId="urn:microsoft.com/office/officeart/2005/8/layout/vList5"/>
    <dgm:cxn modelId="{0108CCA3-8592-4D6E-97D2-10ADEBEDCDFD}" srcId="{9DAB1E4A-F4BD-42CA-B8BC-D1C186ED10BB}" destId="{F06CA11C-16F6-44D3-82E4-B9306562C4D1}" srcOrd="2" destOrd="0" parTransId="{C407FF5C-0C89-4263-B6B8-7A6BB2C5BB45}" sibTransId="{2D7A87D3-61DF-4359-B166-91357156003C}"/>
    <dgm:cxn modelId="{2CCF41A4-494E-43C2-BE60-0B2DD6E26C5F}" type="presOf" srcId="{9DAB1E4A-F4BD-42CA-B8BC-D1C186ED10BB}" destId="{F55D11DC-9809-41DF-BE60-AA24438D1C50}" srcOrd="0" destOrd="0" presId="urn:microsoft.com/office/officeart/2005/8/layout/vList5"/>
    <dgm:cxn modelId="{6ADF1CE2-EB82-4CFD-B0C7-0A2F518AFFB8}" type="presOf" srcId="{9E97B98E-1839-4C1F-B6F2-FA8A2F2E1434}" destId="{C40CD64B-F4D1-4A7B-94DB-5A9561B9BF20}" srcOrd="0" destOrd="0" presId="urn:microsoft.com/office/officeart/2005/8/layout/vList5"/>
    <dgm:cxn modelId="{0A0DE088-555A-40D9-BE2B-2F35257EFBFE}" type="presParOf" srcId="{F55D11DC-9809-41DF-BE60-AA24438D1C50}" destId="{07C14EDF-2272-445A-854D-C4A3FCB0D62F}" srcOrd="0" destOrd="0" presId="urn:microsoft.com/office/officeart/2005/8/layout/vList5"/>
    <dgm:cxn modelId="{CA11C4D9-13CD-4BD8-A77F-3535B98C7619}" type="presParOf" srcId="{07C14EDF-2272-445A-854D-C4A3FCB0D62F}" destId="{C40CD64B-F4D1-4A7B-94DB-5A9561B9BF20}" srcOrd="0" destOrd="0" presId="urn:microsoft.com/office/officeart/2005/8/layout/vList5"/>
    <dgm:cxn modelId="{5F87F3ED-01B4-42E2-94E5-CD2CAAC417A1}" type="presParOf" srcId="{07C14EDF-2272-445A-854D-C4A3FCB0D62F}" destId="{EFFFA28E-1C5E-4FD5-A134-B849C10E2B22}" srcOrd="1" destOrd="0" presId="urn:microsoft.com/office/officeart/2005/8/layout/vList5"/>
    <dgm:cxn modelId="{18CD2291-1A06-4A8F-8636-7E05870924B8}" type="presParOf" srcId="{F55D11DC-9809-41DF-BE60-AA24438D1C50}" destId="{034C604C-DFF8-412C-9D32-E23B715E554B}" srcOrd="1" destOrd="0" presId="urn:microsoft.com/office/officeart/2005/8/layout/vList5"/>
    <dgm:cxn modelId="{D3966B5B-65EA-4FA2-B944-75A5211DDEDA}" type="presParOf" srcId="{F55D11DC-9809-41DF-BE60-AA24438D1C50}" destId="{DCB56D0C-2442-4FA6-BE6A-FF37E2D2F52C}" srcOrd="2" destOrd="0" presId="urn:microsoft.com/office/officeart/2005/8/layout/vList5"/>
    <dgm:cxn modelId="{93BECA5E-9874-40FB-83F4-2BAF4F7F0FF5}" type="presParOf" srcId="{DCB56D0C-2442-4FA6-BE6A-FF37E2D2F52C}" destId="{E26DDF2A-CCA2-4511-BA06-33038DD63FB8}" srcOrd="0" destOrd="0" presId="urn:microsoft.com/office/officeart/2005/8/layout/vList5"/>
    <dgm:cxn modelId="{C5991EE6-D106-4A9E-A306-9A1EE918FEAD}" type="presParOf" srcId="{DCB56D0C-2442-4FA6-BE6A-FF37E2D2F52C}" destId="{6B6B18D8-3827-4763-BD07-434FAE8EB22B}" srcOrd="1" destOrd="0" presId="urn:microsoft.com/office/officeart/2005/8/layout/vList5"/>
    <dgm:cxn modelId="{8657591E-F6D7-4DC9-99DF-7972D3575D32}" type="presParOf" srcId="{F55D11DC-9809-41DF-BE60-AA24438D1C50}" destId="{A4C97CBA-B19B-4FFC-BF61-BD012612D38B}" srcOrd="3" destOrd="0" presId="urn:microsoft.com/office/officeart/2005/8/layout/vList5"/>
    <dgm:cxn modelId="{838A4984-891E-4806-B2D9-6B22C6C3AF11}" type="presParOf" srcId="{F55D11DC-9809-41DF-BE60-AA24438D1C50}" destId="{320DA975-2B66-4111-997F-FE2090B2E7E6}" srcOrd="4" destOrd="0" presId="urn:microsoft.com/office/officeart/2005/8/layout/vList5"/>
    <dgm:cxn modelId="{4AA8E2BA-06D7-47D3-9483-9D4B32F11AFE}" type="presParOf" srcId="{320DA975-2B66-4111-997F-FE2090B2E7E6}" destId="{23BC54DC-2750-4165-81BC-4CD29F6720A1}" srcOrd="0" destOrd="0" presId="urn:microsoft.com/office/officeart/2005/8/layout/vList5"/>
    <dgm:cxn modelId="{E8706783-A2A5-4520-820F-588F2AAFBD2F}" type="presParOf" srcId="{320DA975-2B66-4111-997F-FE2090B2E7E6}" destId="{4758F9D8-2530-4BBC-8237-2CC124C90150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9DAB1E4A-F4BD-42CA-B8BC-D1C186ED10BB}" type="doc">
      <dgm:prSet loTypeId="urn:microsoft.com/office/officeart/2005/8/layout/vList5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9E97B98E-1839-4C1F-B6F2-FA8A2F2E1434}">
      <dgm:prSet custT="1"/>
      <dgm:spPr/>
      <dgm:t>
        <a:bodyPr/>
        <a:lstStyle/>
        <a:p>
          <a:pPr rtl="0"/>
          <a:r>
            <a:rPr lang="zh-TW" altLang="en-US" sz="2800" b="0" i="0" dirty="0" smtClean="0">
              <a:latin typeface="標楷體" panose="03000509000000000000" pitchFamily="65" charset="-120"/>
              <a:ea typeface="標楷體" panose="03000509000000000000" pitchFamily="65" charset="-120"/>
            </a:rPr>
            <a:t>學科主題</a:t>
          </a:r>
          <a:endParaRPr lang="zh-TW" altLang="en-US" sz="2800" dirty="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46B4FAE8-98EB-48E1-A62E-2FEA1C0B9237}" type="parTrans" cxnId="{9F1A95CA-B668-4A6C-BF70-3816A047DF26}">
      <dgm:prSet/>
      <dgm:spPr/>
      <dgm:t>
        <a:bodyPr/>
        <a:lstStyle/>
        <a:p>
          <a:endParaRPr lang="zh-TW" altLang="en-US" sz="2800">
            <a:solidFill>
              <a:schemeClr val="tx1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EBC53A86-D192-4891-90AA-2BE94F3DA62E}" type="sibTrans" cxnId="{9F1A95CA-B668-4A6C-BF70-3816A047DF26}">
      <dgm:prSet/>
      <dgm:spPr/>
      <dgm:t>
        <a:bodyPr/>
        <a:lstStyle/>
        <a:p>
          <a:endParaRPr lang="zh-TW" altLang="en-US" sz="2800">
            <a:solidFill>
              <a:schemeClr val="tx1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F182C8AA-BC5E-40D4-804A-694576117170}">
      <dgm:prSet custT="1"/>
      <dgm:spPr/>
      <dgm:t>
        <a:bodyPr/>
        <a:lstStyle/>
        <a:p>
          <a:pPr rtl="0"/>
          <a:r>
            <a:rPr lang="zh-TW" altLang="en-US" sz="2800" b="0" i="0" dirty="0" smtClean="0">
              <a:latin typeface="標楷體" panose="03000509000000000000" pitchFamily="65" charset="-120"/>
              <a:ea typeface="標楷體" panose="03000509000000000000" pitchFamily="65" charset="-120"/>
            </a:rPr>
            <a:t>家庭教育主軸</a:t>
          </a:r>
          <a:endParaRPr lang="zh-TW" altLang="en-US" sz="2800" dirty="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BC4D0981-4786-40D6-85E1-BB026124AB7C}" type="parTrans" cxnId="{A6E0E459-DB2B-4977-99FD-2BCCEA3850F2}">
      <dgm:prSet/>
      <dgm:spPr/>
      <dgm:t>
        <a:bodyPr/>
        <a:lstStyle/>
        <a:p>
          <a:endParaRPr lang="zh-TW" altLang="en-US" sz="2800">
            <a:solidFill>
              <a:schemeClr val="tx1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25057C57-9740-4497-BD3D-201B10ED242F}" type="sibTrans" cxnId="{A6E0E459-DB2B-4977-99FD-2BCCEA3850F2}">
      <dgm:prSet/>
      <dgm:spPr/>
      <dgm:t>
        <a:bodyPr/>
        <a:lstStyle/>
        <a:p>
          <a:endParaRPr lang="zh-TW" altLang="en-US" sz="2800">
            <a:solidFill>
              <a:schemeClr val="tx1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F06CA11C-16F6-44D3-82E4-B9306562C4D1}">
      <dgm:prSet custT="1"/>
      <dgm:spPr/>
      <dgm:t>
        <a:bodyPr/>
        <a:lstStyle/>
        <a:p>
          <a:pPr rtl="0"/>
          <a:r>
            <a:rPr lang="zh-TW" altLang="en-US" sz="2800" b="0" i="0" dirty="0" smtClean="0">
              <a:latin typeface="標楷體" panose="03000509000000000000" pitchFamily="65" charset="-120"/>
              <a:ea typeface="標楷體" panose="03000509000000000000" pitchFamily="65" charset="-120"/>
            </a:rPr>
            <a:t>結合方向</a:t>
          </a:r>
          <a:endParaRPr lang="zh-TW" altLang="en-US" sz="2800" dirty="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C407FF5C-0C89-4263-B6B8-7A6BB2C5BB45}" type="parTrans" cxnId="{0108CCA3-8592-4D6E-97D2-10ADEBEDCDFD}">
      <dgm:prSet/>
      <dgm:spPr/>
      <dgm:t>
        <a:bodyPr/>
        <a:lstStyle/>
        <a:p>
          <a:endParaRPr lang="zh-TW" altLang="en-US" sz="2800">
            <a:solidFill>
              <a:schemeClr val="tx1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2D7A87D3-61DF-4359-B166-91357156003C}" type="sibTrans" cxnId="{0108CCA3-8592-4D6E-97D2-10ADEBEDCDFD}">
      <dgm:prSet/>
      <dgm:spPr/>
      <dgm:t>
        <a:bodyPr/>
        <a:lstStyle/>
        <a:p>
          <a:endParaRPr lang="zh-TW" altLang="en-US" sz="2800">
            <a:solidFill>
              <a:schemeClr val="tx1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FEB57929-F0E2-4D8B-A02C-1C7DE234B5C4}">
      <dgm:prSet custT="1"/>
      <dgm:spPr/>
      <dgm:t>
        <a:bodyPr/>
        <a:lstStyle/>
        <a:p>
          <a:pPr rtl="0"/>
          <a:r>
            <a:rPr lang="zh-TW" altLang="en-US" sz="2400" b="0" i="0" dirty="0" smtClean="0">
              <a:latin typeface="標楷體" panose="03000509000000000000" pitchFamily="65" charset="-120"/>
              <a:ea typeface="標楷體" panose="03000509000000000000" pitchFamily="65" charset="-120"/>
            </a:rPr>
            <a:t>酸鹼中和反應</a:t>
          </a:r>
          <a:endParaRPr lang="zh-TW" altLang="en-US" sz="2400" dirty="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2D507142-434D-4192-82A6-C1679A534244}" type="parTrans" cxnId="{679D08F8-5F2B-4F6B-AA68-D87D7662F097}">
      <dgm:prSet/>
      <dgm:spPr/>
      <dgm:t>
        <a:bodyPr/>
        <a:lstStyle/>
        <a:p>
          <a:endParaRPr lang="zh-TW" altLang="en-US" sz="2800">
            <a:solidFill>
              <a:schemeClr val="tx1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735CF1AA-BCE9-4A3F-952B-67903EF3123E}" type="sibTrans" cxnId="{679D08F8-5F2B-4F6B-AA68-D87D7662F097}">
      <dgm:prSet/>
      <dgm:spPr/>
      <dgm:t>
        <a:bodyPr/>
        <a:lstStyle/>
        <a:p>
          <a:endParaRPr lang="zh-TW" altLang="en-US" sz="2800">
            <a:solidFill>
              <a:schemeClr val="tx1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CBBEBF04-6904-4F95-9569-0D14B3530F55}">
      <dgm:prSet custT="1"/>
      <dgm:spPr/>
      <dgm:t>
        <a:bodyPr/>
        <a:lstStyle/>
        <a:p>
          <a:pPr rtl="0"/>
          <a:r>
            <a:rPr lang="zh-TW" altLang="en-US" sz="2400" b="0" i="0" smtClean="0">
              <a:latin typeface="標楷體" panose="03000509000000000000" pitchFamily="65" charset="-120"/>
              <a:ea typeface="標楷體" panose="03000509000000000000" pitchFamily="65" charset="-120"/>
            </a:rPr>
            <a:t>情緒調適與自我成長</a:t>
          </a:r>
          <a:endParaRPr lang="zh-TW" altLang="en-US" sz="2400" dirty="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CBC28FB6-BDF3-455D-B8C1-DC764D26D5AC}" type="parTrans" cxnId="{F527BCA8-8A7A-4A40-907C-C2FCD4DF4311}">
      <dgm:prSet/>
      <dgm:spPr/>
      <dgm:t>
        <a:bodyPr/>
        <a:lstStyle/>
        <a:p>
          <a:endParaRPr lang="zh-TW" altLang="en-US" sz="2800">
            <a:solidFill>
              <a:schemeClr val="tx1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1D05A8AF-C0C8-4A8F-8AF3-1A85C0DEB40B}" type="sibTrans" cxnId="{F527BCA8-8A7A-4A40-907C-C2FCD4DF4311}">
      <dgm:prSet/>
      <dgm:spPr/>
      <dgm:t>
        <a:bodyPr/>
        <a:lstStyle/>
        <a:p>
          <a:endParaRPr lang="zh-TW" altLang="en-US" sz="2800">
            <a:solidFill>
              <a:schemeClr val="tx1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4132FE8A-CA9C-44BC-BD5A-4FE37996C6EA}">
      <dgm:prSet custT="1"/>
      <dgm:spPr/>
      <dgm:t>
        <a:bodyPr/>
        <a:lstStyle/>
        <a:p>
          <a:pPr rtl="0">
            <a:lnSpc>
              <a:spcPts val="2500"/>
            </a:lnSpc>
            <a:spcAft>
              <a:spcPts val="0"/>
            </a:spcAft>
          </a:pPr>
          <a:r>
            <a:rPr lang="zh-TW" altLang="en-US" sz="2400" b="0" i="0" dirty="0" smtClean="0">
              <a:latin typeface="標楷體" panose="03000509000000000000" pitchFamily="65" charset="-120"/>
              <a:ea typeface="標楷體" panose="03000509000000000000" pitchFamily="65" charset="-120"/>
            </a:rPr>
            <a:t>將酸鹼中和比喻為「情緒衝突後的調適」</a:t>
          </a:r>
          <a:endParaRPr lang="zh-TW" altLang="en-US" sz="2400" dirty="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7A7EB62A-3887-4CFD-811F-11DCDE4BC23D}" type="parTrans" cxnId="{22DC2ABA-4001-4D07-B250-5A831DABE5DE}">
      <dgm:prSet/>
      <dgm:spPr/>
      <dgm:t>
        <a:bodyPr/>
        <a:lstStyle/>
        <a:p>
          <a:endParaRPr lang="zh-TW" altLang="en-US" sz="2800">
            <a:solidFill>
              <a:schemeClr val="tx1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7503CD07-4C92-45FC-91B5-2EE2F2123757}" type="sibTrans" cxnId="{22DC2ABA-4001-4D07-B250-5A831DABE5DE}">
      <dgm:prSet/>
      <dgm:spPr/>
      <dgm:t>
        <a:bodyPr/>
        <a:lstStyle/>
        <a:p>
          <a:endParaRPr lang="zh-TW" altLang="en-US" sz="2800">
            <a:solidFill>
              <a:schemeClr val="tx1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407D2F7E-7FBB-4E9C-A0DA-8C304BB01299}">
      <dgm:prSet custT="1"/>
      <dgm:spPr/>
      <dgm:t>
        <a:bodyPr/>
        <a:lstStyle/>
        <a:p>
          <a:pPr rtl="0">
            <a:lnSpc>
              <a:spcPts val="2500"/>
            </a:lnSpc>
            <a:spcAft>
              <a:spcPts val="0"/>
            </a:spcAft>
          </a:pPr>
          <a:r>
            <a:rPr lang="zh-TW" altLang="en-US" sz="2400" b="0" i="0" dirty="0" smtClean="0">
              <a:latin typeface="標楷體" panose="03000509000000000000" pitchFamily="65" charset="-120"/>
              <a:ea typeface="標楷體" panose="03000509000000000000" pitchFamily="65" charset="-120"/>
            </a:rPr>
            <a:t>引導學生思考在家庭中遇到爭執時如何達到「中和」狀態。</a:t>
          </a:r>
          <a:endParaRPr lang="zh-TW" altLang="en-US" sz="2400" dirty="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4D5C72B8-76BF-4FD5-B423-948D2E19C13D}" type="parTrans" cxnId="{3D4DCC48-023A-4959-9A4C-C2F6916538E2}">
      <dgm:prSet/>
      <dgm:spPr/>
      <dgm:t>
        <a:bodyPr/>
        <a:lstStyle/>
        <a:p>
          <a:endParaRPr lang="zh-TW" altLang="en-US" sz="2800">
            <a:solidFill>
              <a:schemeClr val="tx1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552A12A2-FBB3-4341-AF3D-B728421EB991}" type="sibTrans" cxnId="{3D4DCC48-023A-4959-9A4C-C2F6916538E2}">
      <dgm:prSet/>
      <dgm:spPr/>
      <dgm:t>
        <a:bodyPr/>
        <a:lstStyle/>
        <a:p>
          <a:endParaRPr lang="zh-TW" altLang="en-US" sz="2800">
            <a:solidFill>
              <a:schemeClr val="tx1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F55D11DC-9809-41DF-BE60-AA24438D1C50}" type="pres">
      <dgm:prSet presAssocID="{9DAB1E4A-F4BD-42CA-B8BC-D1C186ED10BB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07C14EDF-2272-445A-854D-C4A3FCB0D62F}" type="pres">
      <dgm:prSet presAssocID="{9E97B98E-1839-4C1F-B6F2-FA8A2F2E1434}" presName="linNode" presStyleCnt="0"/>
      <dgm:spPr/>
    </dgm:pt>
    <dgm:pt modelId="{C40CD64B-F4D1-4A7B-94DB-5A9561B9BF20}" type="pres">
      <dgm:prSet presAssocID="{9E97B98E-1839-4C1F-B6F2-FA8A2F2E1434}" presName="parentText" presStyleLbl="node1" presStyleIdx="0" presStyleCnt="3" custScaleX="62679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EFFFA28E-1C5E-4FD5-A134-B849C10E2B22}" type="pres">
      <dgm:prSet presAssocID="{9E97B98E-1839-4C1F-B6F2-FA8A2F2E1434}" presName="descendantText" presStyleLbl="align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034C604C-DFF8-412C-9D32-E23B715E554B}" type="pres">
      <dgm:prSet presAssocID="{EBC53A86-D192-4891-90AA-2BE94F3DA62E}" presName="sp" presStyleCnt="0"/>
      <dgm:spPr/>
    </dgm:pt>
    <dgm:pt modelId="{DCB56D0C-2442-4FA6-BE6A-FF37E2D2F52C}" type="pres">
      <dgm:prSet presAssocID="{F182C8AA-BC5E-40D4-804A-694576117170}" presName="linNode" presStyleCnt="0"/>
      <dgm:spPr/>
    </dgm:pt>
    <dgm:pt modelId="{E26DDF2A-CCA2-4511-BA06-33038DD63FB8}" type="pres">
      <dgm:prSet presAssocID="{F182C8AA-BC5E-40D4-804A-694576117170}" presName="parentText" presStyleLbl="node1" presStyleIdx="1" presStyleCnt="3" custScaleX="62679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6B6B18D8-3827-4763-BD07-434FAE8EB22B}" type="pres">
      <dgm:prSet presAssocID="{F182C8AA-BC5E-40D4-804A-694576117170}" presName="descendantText" presStyleLbl="align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A4C97CBA-B19B-4FFC-BF61-BD012612D38B}" type="pres">
      <dgm:prSet presAssocID="{25057C57-9740-4497-BD3D-201B10ED242F}" presName="sp" presStyleCnt="0"/>
      <dgm:spPr/>
    </dgm:pt>
    <dgm:pt modelId="{320DA975-2B66-4111-997F-FE2090B2E7E6}" type="pres">
      <dgm:prSet presAssocID="{F06CA11C-16F6-44D3-82E4-B9306562C4D1}" presName="linNode" presStyleCnt="0"/>
      <dgm:spPr/>
    </dgm:pt>
    <dgm:pt modelId="{23BC54DC-2750-4165-81BC-4CD29F6720A1}" type="pres">
      <dgm:prSet presAssocID="{F06CA11C-16F6-44D3-82E4-B9306562C4D1}" presName="parentText" presStyleLbl="node1" presStyleIdx="2" presStyleCnt="3" custScaleX="62679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4758F9D8-2530-4BBC-8237-2CC124C90150}" type="pres">
      <dgm:prSet presAssocID="{F06CA11C-16F6-44D3-82E4-B9306562C4D1}" presName="descendantText" presStyleLbl="alignAccFollowNode1" presStyleIdx="2" presStyleCnt="3" custScaleX="106567" custScaleY="117480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3D4DCC48-023A-4959-9A4C-C2F6916538E2}" srcId="{F06CA11C-16F6-44D3-82E4-B9306562C4D1}" destId="{407D2F7E-7FBB-4E9C-A0DA-8C304BB01299}" srcOrd="1" destOrd="0" parTransId="{4D5C72B8-76BF-4FD5-B423-948D2E19C13D}" sibTransId="{552A12A2-FBB3-4341-AF3D-B728421EB991}"/>
    <dgm:cxn modelId="{E6B4F6ED-32D1-4DB0-A364-A8011E2CD968}" type="presOf" srcId="{407D2F7E-7FBB-4E9C-A0DA-8C304BB01299}" destId="{4758F9D8-2530-4BBC-8237-2CC124C90150}" srcOrd="0" destOrd="1" presId="urn:microsoft.com/office/officeart/2005/8/layout/vList5"/>
    <dgm:cxn modelId="{F527BCA8-8A7A-4A40-907C-C2FCD4DF4311}" srcId="{F182C8AA-BC5E-40D4-804A-694576117170}" destId="{CBBEBF04-6904-4F95-9569-0D14B3530F55}" srcOrd="0" destOrd="0" parTransId="{CBC28FB6-BDF3-455D-B8C1-DC764D26D5AC}" sibTransId="{1D05A8AF-C0C8-4A8F-8AF3-1A85C0DEB40B}"/>
    <dgm:cxn modelId="{59AC6BD1-B00D-4E56-9F30-65EC8FE3F122}" type="presOf" srcId="{9DAB1E4A-F4BD-42CA-B8BC-D1C186ED10BB}" destId="{F55D11DC-9809-41DF-BE60-AA24438D1C50}" srcOrd="0" destOrd="0" presId="urn:microsoft.com/office/officeart/2005/8/layout/vList5"/>
    <dgm:cxn modelId="{D7DFCF8C-5CC2-4E89-A178-2A3F56260494}" type="presOf" srcId="{F182C8AA-BC5E-40D4-804A-694576117170}" destId="{E26DDF2A-CCA2-4511-BA06-33038DD63FB8}" srcOrd="0" destOrd="0" presId="urn:microsoft.com/office/officeart/2005/8/layout/vList5"/>
    <dgm:cxn modelId="{A6E0E459-DB2B-4977-99FD-2BCCEA3850F2}" srcId="{9DAB1E4A-F4BD-42CA-B8BC-D1C186ED10BB}" destId="{F182C8AA-BC5E-40D4-804A-694576117170}" srcOrd="1" destOrd="0" parTransId="{BC4D0981-4786-40D6-85E1-BB026124AB7C}" sibTransId="{25057C57-9740-4497-BD3D-201B10ED242F}"/>
    <dgm:cxn modelId="{6A8AB723-F11F-429A-8569-A1182081723E}" type="presOf" srcId="{FEB57929-F0E2-4D8B-A02C-1C7DE234B5C4}" destId="{EFFFA28E-1C5E-4FD5-A134-B849C10E2B22}" srcOrd="0" destOrd="0" presId="urn:microsoft.com/office/officeart/2005/8/layout/vList5"/>
    <dgm:cxn modelId="{58C7B26F-06F0-4866-B739-97F1D3762433}" type="presOf" srcId="{9E97B98E-1839-4C1F-B6F2-FA8A2F2E1434}" destId="{C40CD64B-F4D1-4A7B-94DB-5A9561B9BF20}" srcOrd="0" destOrd="0" presId="urn:microsoft.com/office/officeart/2005/8/layout/vList5"/>
    <dgm:cxn modelId="{22DC2ABA-4001-4D07-B250-5A831DABE5DE}" srcId="{F06CA11C-16F6-44D3-82E4-B9306562C4D1}" destId="{4132FE8A-CA9C-44BC-BD5A-4FE37996C6EA}" srcOrd="0" destOrd="0" parTransId="{7A7EB62A-3887-4CFD-811F-11DCDE4BC23D}" sibTransId="{7503CD07-4C92-45FC-91B5-2EE2F2123757}"/>
    <dgm:cxn modelId="{9F1A95CA-B668-4A6C-BF70-3816A047DF26}" srcId="{9DAB1E4A-F4BD-42CA-B8BC-D1C186ED10BB}" destId="{9E97B98E-1839-4C1F-B6F2-FA8A2F2E1434}" srcOrd="0" destOrd="0" parTransId="{46B4FAE8-98EB-48E1-A62E-2FEA1C0B9237}" sibTransId="{EBC53A86-D192-4891-90AA-2BE94F3DA62E}"/>
    <dgm:cxn modelId="{679D08F8-5F2B-4F6B-AA68-D87D7662F097}" srcId="{9E97B98E-1839-4C1F-B6F2-FA8A2F2E1434}" destId="{FEB57929-F0E2-4D8B-A02C-1C7DE234B5C4}" srcOrd="0" destOrd="0" parTransId="{2D507142-434D-4192-82A6-C1679A534244}" sibTransId="{735CF1AA-BCE9-4A3F-952B-67903EF3123E}"/>
    <dgm:cxn modelId="{0108CCA3-8592-4D6E-97D2-10ADEBEDCDFD}" srcId="{9DAB1E4A-F4BD-42CA-B8BC-D1C186ED10BB}" destId="{F06CA11C-16F6-44D3-82E4-B9306562C4D1}" srcOrd="2" destOrd="0" parTransId="{C407FF5C-0C89-4263-B6B8-7A6BB2C5BB45}" sibTransId="{2D7A87D3-61DF-4359-B166-91357156003C}"/>
    <dgm:cxn modelId="{1238F0DE-1BCB-4A97-B287-CA93C94EB8D7}" type="presOf" srcId="{F06CA11C-16F6-44D3-82E4-B9306562C4D1}" destId="{23BC54DC-2750-4165-81BC-4CD29F6720A1}" srcOrd="0" destOrd="0" presId="urn:microsoft.com/office/officeart/2005/8/layout/vList5"/>
    <dgm:cxn modelId="{B0C0A947-9DE6-420D-A2A7-E38F0B9E0D4F}" type="presOf" srcId="{CBBEBF04-6904-4F95-9569-0D14B3530F55}" destId="{6B6B18D8-3827-4763-BD07-434FAE8EB22B}" srcOrd="0" destOrd="0" presId="urn:microsoft.com/office/officeart/2005/8/layout/vList5"/>
    <dgm:cxn modelId="{0E15A73B-43E8-4093-9858-B556E781628B}" type="presOf" srcId="{4132FE8A-CA9C-44BC-BD5A-4FE37996C6EA}" destId="{4758F9D8-2530-4BBC-8237-2CC124C90150}" srcOrd="0" destOrd="0" presId="urn:microsoft.com/office/officeart/2005/8/layout/vList5"/>
    <dgm:cxn modelId="{C642016E-8D90-48A5-94D5-9CAC0A24C7FC}" type="presParOf" srcId="{F55D11DC-9809-41DF-BE60-AA24438D1C50}" destId="{07C14EDF-2272-445A-854D-C4A3FCB0D62F}" srcOrd="0" destOrd="0" presId="urn:microsoft.com/office/officeart/2005/8/layout/vList5"/>
    <dgm:cxn modelId="{A036E7C9-2AFD-4B54-8B9E-10266654BDE0}" type="presParOf" srcId="{07C14EDF-2272-445A-854D-C4A3FCB0D62F}" destId="{C40CD64B-F4D1-4A7B-94DB-5A9561B9BF20}" srcOrd="0" destOrd="0" presId="urn:microsoft.com/office/officeart/2005/8/layout/vList5"/>
    <dgm:cxn modelId="{1F846B3D-53A6-4865-84CE-C6DBEEDF6F68}" type="presParOf" srcId="{07C14EDF-2272-445A-854D-C4A3FCB0D62F}" destId="{EFFFA28E-1C5E-4FD5-A134-B849C10E2B22}" srcOrd="1" destOrd="0" presId="urn:microsoft.com/office/officeart/2005/8/layout/vList5"/>
    <dgm:cxn modelId="{A2D0E0D0-4956-4CB9-B56A-C4E4C0D5F4DA}" type="presParOf" srcId="{F55D11DC-9809-41DF-BE60-AA24438D1C50}" destId="{034C604C-DFF8-412C-9D32-E23B715E554B}" srcOrd="1" destOrd="0" presId="urn:microsoft.com/office/officeart/2005/8/layout/vList5"/>
    <dgm:cxn modelId="{AA410B0A-AB94-4CF9-B5C3-1A47BD90F679}" type="presParOf" srcId="{F55D11DC-9809-41DF-BE60-AA24438D1C50}" destId="{DCB56D0C-2442-4FA6-BE6A-FF37E2D2F52C}" srcOrd="2" destOrd="0" presId="urn:microsoft.com/office/officeart/2005/8/layout/vList5"/>
    <dgm:cxn modelId="{6E9A7E67-33DE-4B69-9558-FE3C60F91B41}" type="presParOf" srcId="{DCB56D0C-2442-4FA6-BE6A-FF37E2D2F52C}" destId="{E26DDF2A-CCA2-4511-BA06-33038DD63FB8}" srcOrd="0" destOrd="0" presId="urn:microsoft.com/office/officeart/2005/8/layout/vList5"/>
    <dgm:cxn modelId="{F520827F-B9AC-4BB0-8567-BC426A68B75B}" type="presParOf" srcId="{DCB56D0C-2442-4FA6-BE6A-FF37E2D2F52C}" destId="{6B6B18D8-3827-4763-BD07-434FAE8EB22B}" srcOrd="1" destOrd="0" presId="urn:microsoft.com/office/officeart/2005/8/layout/vList5"/>
    <dgm:cxn modelId="{E1E34D87-B20E-4A31-B88A-B03CAC3AD83B}" type="presParOf" srcId="{F55D11DC-9809-41DF-BE60-AA24438D1C50}" destId="{A4C97CBA-B19B-4FFC-BF61-BD012612D38B}" srcOrd="3" destOrd="0" presId="urn:microsoft.com/office/officeart/2005/8/layout/vList5"/>
    <dgm:cxn modelId="{1ACE4990-CD40-41C9-8F47-9669CAA6BF0E}" type="presParOf" srcId="{F55D11DC-9809-41DF-BE60-AA24438D1C50}" destId="{320DA975-2B66-4111-997F-FE2090B2E7E6}" srcOrd="4" destOrd="0" presId="urn:microsoft.com/office/officeart/2005/8/layout/vList5"/>
    <dgm:cxn modelId="{A09981A7-0CD2-4598-8B1C-BC771A302369}" type="presParOf" srcId="{320DA975-2B66-4111-997F-FE2090B2E7E6}" destId="{23BC54DC-2750-4165-81BC-4CD29F6720A1}" srcOrd="0" destOrd="0" presId="urn:microsoft.com/office/officeart/2005/8/layout/vList5"/>
    <dgm:cxn modelId="{B2B6B735-3072-4F1B-9CBC-B0672B169065}" type="presParOf" srcId="{320DA975-2B66-4111-997F-FE2090B2E7E6}" destId="{4758F9D8-2530-4BBC-8237-2CC124C90150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3082E9C0-BC42-4064-A0E5-D10679426A46}" type="doc">
      <dgm:prSet loTypeId="urn:microsoft.com/office/officeart/2005/8/layout/lProcess1" loCatId="process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FBBA181D-262D-4C2E-8CAF-DEEB035D981C}">
      <dgm:prSet custT="1"/>
      <dgm:spPr/>
      <dgm:t>
        <a:bodyPr/>
        <a:lstStyle/>
        <a:p>
          <a:pPr rtl="0"/>
          <a:r>
            <a:rPr lang="zh-TW" altLang="en-US" sz="3600" b="1" i="0" dirty="0" smtClean="0">
              <a:latin typeface="標楷體" panose="03000509000000000000" pitchFamily="65" charset="-120"/>
              <a:ea typeface="標楷體" panose="03000509000000000000" pitchFamily="65" charset="-120"/>
            </a:rPr>
            <a:t>情境引導</a:t>
          </a:r>
          <a:endParaRPr lang="zh-TW" altLang="en-US" sz="3600" b="1" dirty="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6DB0FCEE-4288-4933-8A8F-9FD446FF2963}" type="parTrans" cxnId="{2565D6A5-736C-4AC0-980C-94C80C612A04}">
      <dgm:prSet/>
      <dgm:spPr/>
      <dgm:t>
        <a:bodyPr/>
        <a:lstStyle/>
        <a:p>
          <a:endParaRPr lang="zh-TW" altLang="en-US" sz="3200" b="1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3D28619A-118A-41D5-8FD3-DA57B976D722}" type="sibTrans" cxnId="{2565D6A5-736C-4AC0-980C-94C80C612A04}">
      <dgm:prSet/>
      <dgm:spPr/>
      <dgm:t>
        <a:bodyPr/>
        <a:lstStyle/>
        <a:p>
          <a:endParaRPr lang="zh-TW" altLang="en-US" sz="3200" b="1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3C6A9BE4-C347-4678-B98A-A3D92822A0B6}">
      <dgm:prSet custT="1"/>
      <dgm:spPr/>
      <dgm:t>
        <a:bodyPr/>
        <a:lstStyle/>
        <a:p>
          <a:pPr rtl="0"/>
          <a:r>
            <a:rPr lang="zh-TW" altLang="en-US" sz="3600" b="1" dirty="0" smtClean="0">
              <a:latin typeface="標楷體" panose="03000509000000000000" pitchFamily="65" charset="-120"/>
              <a:ea typeface="標楷體" panose="03000509000000000000" pitchFamily="65" charset="-120"/>
            </a:rPr>
            <a:t>發展活動</a:t>
          </a:r>
          <a:endParaRPr lang="zh-TW" altLang="en-US" sz="3600" b="1" dirty="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E19D8243-EB61-41B9-83CB-7215729A2628}" type="parTrans" cxnId="{90FB8DB3-7C66-4899-97E8-B021B9837DCD}">
      <dgm:prSet/>
      <dgm:spPr/>
      <dgm:t>
        <a:bodyPr/>
        <a:lstStyle/>
        <a:p>
          <a:endParaRPr lang="zh-TW" altLang="en-US" sz="3200" b="1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69FD823F-5908-4244-9DF5-EF073BC04D38}" type="sibTrans" cxnId="{90FB8DB3-7C66-4899-97E8-B021B9837DCD}">
      <dgm:prSet/>
      <dgm:spPr/>
      <dgm:t>
        <a:bodyPr/>
        <a:lstStyle/>
        <a:p>
          <a:endParaRPr lang="zh-TW" altLang="en-US" sz="3200" b="1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F114C633-DC8C-4F0F-84EE-5DCF91AB820C}">
      <dgm:prSet custT="1"/>
      <dgm:spPr/>
      <dgm:t>
        <a:bodyPr/>
        <a:lstStyle/>
        <a:p>
          <a:pPr rtl="0"/>
          <a:r>
            <a:rPr lang="zh-TW" altLang="en-US" sz="3600" b="1" dirty="0" smtClean="0">
              <a:latin typeface="標楷體" panose="03000509000000000000" pitchFamily="65" charset="-120"/>
              <a:ea typeface="標楷體" panose="03000509000000000000" pitchFamily="65" charset="-120"/>
            </a:rPr>
            <a:t>綜合活動</a:t>
          </a:r>
          <a:endParaRPr lang="zh-TW" altLang="en-US" sz="3600" b="1" dirty="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97C17C0D-F2F1-426B-98C9-257A459EAC41}" type="parTrans" cxnId="{F2A5B644-940D-4FCA-969C-CCA21BFDF393}">
      <dgm:prSet/>
      <dgm:spPr/>
      <dgm:t>
        <a:bodyPr/>
        <a:lstStyle/>
        <a:p>
          <a:endParaRPr lang="zh-TW" altLang="en-US" sz="3200" b="1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236C4331-36C8-469A-BF9B-8993747BEAFD}" type="sibTrans" cxnId="{F2A5B644-940D-4FCA-969C-CCA21BFDF393}">
      <dgm:prSet/>
      <dgm:spPr/>
      <dgm:t>
        <a:bodyPr/>
        <a:lstStyle/>
        <a:p>
          <a:endParaRPr lang="zh-TW" altLang="en-US" sz="3200" b="1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93201A66-3989-4B13-B6DC-C60551240FF5}">
      <dgm:prSet custT="1"/>
      <dgm:spPr/>
      <dgm:t>
        <a:bodyPr/>
        <a:lstStyle/>
        <a:p>
          <a:pPr rtl="0"/>
          <a:r>
            <a:rPr lang="zh-TW" altLang="en-US" sz="3200" b="1" dirty="0" smtClean="0">
              <a:latin typeface="標楷體" panose="03000509000000000000" pitchFamily="65" charset="-120"/>
              <a:ea typeface="標楷體" panose="03000509000000000000" pitchFamily="65" charset="-120"/>
            </a:rPr>
            <a:t>短片、書籍</a:t>
          </a:r>
          <a:endParaRPr lang="zh-TW" altLang="en-US" sz="3200" b="1" dirty="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6E8BC2F4-BA62-4C0E-9EA6-CE22C9656BCF}" type="parTrans" cxnId="{F7EB872E-B866-4208-8207-09673563B8F4}">
      <dgm:prSet/>
      <dgm:spPr/>
      <dgm:t>
        <a:bodyPr/>
        <a:lstStyle/>
        <a:p>
          <a:endParaRPr lang="zh-TW" altLang="en-US" sz="3200" b="1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29C57293-B448-4945-A164-643E9CAFC004}" type="sibTrans" cxnId="{F7EB872E-B866-4208-8207-09673563B8F4}">
      <dgm:prSet/>
      <dgm:spPr/>
      <dgm:t>
        <a:bodyPr/>
        <a:lstStyle/>
        <a:p>
          <a:endParaRPr lang="zh-TW" altLang="en-US" sz="3200" b="1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F2C3830F-8439-49AF-82C9-4F8005C19FBF}">
      <dgm:prSet custT="1"/>
      <dgm:spPr/>
      <dgm:t>
        <a:bodyPr/>
        <a:lstStyle/>
        <a:p>
          <a:pPr rtl="0"/>
          <a:r>
            <a:rPr lang="zh-TW" altLang="en-US" sz="3200" b="1" dirty="0" smtClean="0">
              <a:latin typeface="標楷體" panose="03000509000000000000" pitchFamily="65" charset="-120"/>
              <a:ea typeface="標楷體" panose="03000509000000000000" pitchFamily="65" charset="-120"/>
            </a:rPr>
            <a:t>提問設計</a:t>
          </a:r>
          <a:endParaRPr lang="zh-TW" sz="3200" b="1" dirty="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6072AFB0-D635-4991-ABDD-3033294DA0F4}" type="parTrans" cxnId="{8119E110-8798-4982-97D5-84030FF459D8}">
      <dgm:prSet/>
      <dgm:spPr/>
      <dgm:t>
        <a:bodyPr/>
        <a:lstStyle/>
        <a:p>
          <a:endParaRPr lang="zh-TW" altLang="en-US" sz="3200" b="1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90A808D7-8041-4AE2-9EA0-9FE6BBD43804}" type="sibTrans" cxnId="{8119E110-8798-4982-97D5-84030FF459D8}">
      <dgm:prSet/>
      <dgm:spPr/>
      <dgm:t>
        <a:bodyPr/>
        <a:lstStyle/>
        <a:p>
          <a:endParaRPr lang="zh-TW" altLang="en-US" sz="3200" b="1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10070238-E14E-434A-8D6B-D89CAD9F5F66}">
      <dgm:prSet custT="1"/>
      <dgm:spPr/>
      <dgm:t>
        <a:bodyPr/>
        <a:lstStyle/>
        <a:p>
          <a:pPr rtl="0"/>
          <a:r>
            <a:rPr lang="zh-TW" altLang="en-US" sz="3200" b="1" dirty="0" smtClean="0">
              <a:latin typeface="標楷體" panose="03000509000000000000" pitchFamily="65" charset="-120"/>
              <a:ea typeface="標楷體" panose="03000509000000000000" pitchFamily="65" charset="-120"/>
            </a:rPr>
            <a:t>小遊戲</a:t>
          </a:r>
          <a:endParaRPr lang="zh-TW" altLang="en-US" sz="3200" b="1" dirty="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53D9B273-CC89-46AB-91EE-3E2C7D443359}" type="parTrans" cxnId="{FEBD3E42-1AE4-4BAD-A46B-0D83FA923BD8}">
      <dgm:prSet/>
      <dgm:spPr/>
      <dgm:t>
        <a:bodyPr/>
        <a:lstStyle/>
        <a:p>
          <a:endParaRPr lang="zh-TW" altLang="en-US" sz="3200" b="1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CB67CE97-BF2F-4C90-810B-3A941DBE8263}" type="sibTrans" cxnId="{FEBD3E42-1AE4-4BAD-A46B-0D83FA923BD8}">
      <dgm:prSet/>
      <dgm:spPr/>
      <dgm:t>
        <a:bodyPr/>
        <a:lstStyle/>
        <a:p>
          <a:endParaRPr lang="zh-TW" altLang="en-US" sz="3200" b="1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D9C6A989-CBAE-403E-88C8-60CDB2A046D9}">
      <dgm:prSet custT="1"/>
      <dgm:spPr/>
      <dgm:t>
        <a:bodyPr/>
        <a:lstStyle/>
        <a:p>
          <a:pPr rtl="0"/>
          <a:r>
            <a:rPr lang="zh-TW" altLang="en-US" sz="3200" b="1" dirty="0" smtClean="0">
              <a:latin typeface="標楷體" panose="03000509000000000000" pitchFamily="65" charset="-120"/>
              <a:ea typeface="標楷體" panose="03000509000000000000" pitchFamily="65" charset="-120"/>
            </a:rPr>
            <a:t>小組討論</a:t>
          </a:r>
          <a:endParaRPr lang="zh-TW" altLang="en-US" sz="3200" b="1" dirty="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9903942C-EEC9-4FF5-B3B4-3F38F65AE5F2}" type="parTrans" cxnId="{ED96A940-0134-4EF4-8AD3-BFC71E8F28F0}">
      <dgm:prSet/>
      <dgm:spPr/>
      <dgm:t>
        <a:bodyPr/>
        <a:lstStyle/>
        <a:p>
          <a:endParaRPr lang="zh-TW" altLang="en-US" sz="3200" b="1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5D743B6C-EB70-4D33-B212-ACA519A2D267}" type="sibTrans" cxnId="{ED96A940-0134-4EF4-8AD3-BFC71E8F28F0}">
      <dgm:prSet/>
      <dgm:spPr/>
      <dgm:t>
        <a:bodyPr/>
        <a:lstStyle/>
        <a:p>
          <a:endParaRPr lang="zh-TW" altLang="en-US" sz="3200" b="1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2E9CF6E3-CFC8-4DC8-8171-99BF57011263}">
      <dgm:prSet custT="1"/>
      <dgm:spPr/>
      <dgm:t>
        <a:bodyPr/>
        <a:lstStyle/>
        <a:p>
          <a:pPr rtl="0"/>
          <a:r>
            <a:rPr lang="zh-TW" altLang="en-US" sz="3200" b="1" dirty="0" smtClean="0">
              <a:latin typeface="標楷體" panose="03000509000000000000" pitchFamily="65" charset="-120"/>
              <a:ea typeface="標楷體" panose="03000509000000000000" pitchFamily="65" charset="-120"/>
            </a:rPr>
            <a:t>整理想法</a:t>
          </a:r>
          <a:endParaRPr lang="zh-TW" altLang="en-US" sz="3200" b="1" dirty="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142840C7-7A9E-4F63-95FB-0AFF692DC0FD}" type="parTrans" cxnId="{9D6DFEB2-8753-4F46-A121-AF9E85C8D08B}">
      <dgm:prSet/>
      <dgm:spPr/>
      <dgm:t>
        <a:bodyPr/>
        <a:lstStyle/>
        <a:p>
          <a:endParaRPr lang="zh-TW" altLang="en-US" sz="3200" b="1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776A5BC0-1EE2-4EBA-AFDE-DB2602145D6F}" type="sibTrans" cxnId="{9D6DFEB2-8753-4F46-A121-AF9E85C8D08B}">
      <dgm:prSet/>
      <dgm:spPr/>
      <dgm:t>
        <a:bodyPr/>
        <a:lstStyle/>
        <a:p>
          <a:endParaRPr lang="zh-TW" altLang="en-US" sz="3200" b="1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0943D9F4-2FCA-43CF-AA19-5087A7190B2F}">
      <dgm:prSet custT="1"/>
      <dgm:spPr/>
      <dgm:t>
        <a:bodyPr/>
        <a:lstStyle/>
        <a:p>
          <a:pPr rtl="0"/>
          <a:r>
            <a:rPr lang="zh-TW" altLang="en-US" sz="3200" b="1" dirty="0" smtClean="0">
              <a:latin typeface="標楷體" panose="03000509000000000000" pitchFamily="65" charset="-120"/>
              <a:ea typeface="標楷體" panose="03000509000000000000" pitchFamily="65" charset="-120"/>
            </a:rPr>
            <a:t>討論回饋單</a:t>
          </a:r>
          <a:endParaRPr lang="zh-TW" altLang="en-US" sz="3200" b="1" dirty="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0901EBF9-64DE-429F-A2A6-22174CBC606D}" type="parTrans" cxnId="{3ABEF510-2FF5-4A7B-858C-537C765017E5}">
      <dgm:prSet/>
      <dgm:spPr/>
      <dgm:t>
        <a:bodyPr/>
        <a:lstStyle/>
        <a:p>
          <a:endParaRPr lang="zh-TW" altLang="en-US" sz="3200" b="1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B9F95A3C-7230-486F-9819-BEE608168038}" type="sibTrans" cxnId="{3ABEF510-2FF5-4A7B-858C-537C765017E5}">
      <dgm:prSet/>
      <dgm:spPr/>
      <dgm:t>
        <a:bodyPr/>
        <a:lstStyle/>
        <a:p>
          <a:endParaRPr lang="zh-TW" altLang="en-US" sz="3200" b="1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D4395FB6-A824-4E93-9165-9B6E91DA8F2E}">
      <dgm:prSet custT="1"/>
      <dgm:spPr/>
      <dgm:t>
        <a:bodyPr/>
        <a:lstStyle/>
        <a:p>
          <a:pPr rtl="0"/>
          <a:r>
            <a:rPr lang="zh-TW" altLang="en-US" sz="3200" b="1" dirty="0" smtClean="0">
              <a:latin typeface="標楷體" panose="03000509000000000000" pitchFamily="65" charset="-120"/>
              <a:ea typeface="標楷體" panose="03000509000000000000" pitchFamily="65" charset="-120"/>
            </a:rPr>
            <a:t>文本情境</a:t>
          </a:r>
          <a:endParaRPr lang="zh-TW" altLang="en-US" sz="3200" b="1" dirty="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71EAA90A-7D36-434F-B9F5-C2A6616DEE2D}" type="parTrans" cxnId="{E85EB95C-FD94-48C4-8C9B-CD4EF97B52B0}">
      <dgm:prSet/>
      <dgm:spPr/>
      <dgm:t>
        <a:bodyPr/>
        <a:lstStyle/>
        <a:p>
          <a:endParaRPr lang="zh-TW" altLang="en-US"/>
        </a:p>
      </dgm:t>
    </dgm:pt>
    <dgm:pt modelId="{0CAAB9CE-D6B5-4C1A-924D-3029441E9474}" type="sibTrans" cxnId="{E85EB95C-FD94-48C4-8C9B-CD4EF97B52B0}">
      <dgm:prSet/>
      <dgm:spPr/>
      <dgm:t>
        <a:bodyPr/>
        <a:lstStyle/>
        <a:p>
          <a:endParaRPr lang="zh-TW" altLang="en-US"/>
        </a:p>
      </dgm:t>
    </dgm:pt>
    <dgm:pt modelId="{8BB86314-C8C8-40DC-9342-10DAEC951DE5}" type="pres">
      <dgm:prSet presAssocID="{3082E9C0-BC42-4064-A0E5-D10679426A46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835EBA0E-06B1-4D36-8E9C-7F58C1841ECE}" type="pres">
      <dgm:prSet presAssocID="{FBBA181D-262D-4C2E-8CAF-DEEB035D981C}" presName="vertFlow" presStyleCnt="0"/>
      <dgm:spPr/>
    </dgm:pt>
    <dgm:pt modelId="{0D51EE01-1CB2-490C-8768-58D3DCB23FF5}" type="pres">
      <dgm:prSet presAssocID="{FBBA181D-262D-4C2E-8CAF-DEEB035D981C}" presName="header" presStyleLbl="node1" presStyleIdx="0" presStyleCnt="3"/>
      <dgm:spPr/>
      <dgm:t>
        <a:bodyPr/>
        <a:lstStyle/>
        <a:p>
          <a:endParaRPr lang="zh-TW" altLang="en-US"/>
        </a:p>
      </dgm:t>
    </dgm:pt>
    <dgm:pt modelId="{A762C0FB-6E49-49EE-A6F2-4471FB0838A0}" type="pres">
      <dgm:prSet presAssocID="{6E8BC2F4-BA62-4C0E-9EA6-CE22C9656BCF}" presName="parTrans" presStyleLbl="sibTrans2D1" presStyleIdx="0" presStyleCnt="7"/>
      <dgm:spPr/>
      <dgm:t>
        <a:bodyPr/>
        <a:lstStyle/>
        <a:p>
          <a:endParaRPr lang="zh-TW" altLang="en-US"/>
        </a:p>
      </dgm:t>
    </dgm:pt>
    <dgm:pt modelId="{B4B2B78F-827C-4D2F-A63A-9B3B08718034}" type="pres">
      <dgm:prSet presAssocID="{93201A66-3989-4B13-B6DC-C60551240FF5}" presName="child" presStyleLbl="alignAccFollowNode1" presStyleIdx="0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2C0246C7-F8AB-48D1-9308-84AF1B9FE3F5}" type="pres">
      <dgm:prSet presAssocID="{29C57293-B448-4945-A164-643E9CAFC004}" presName="sibTrans" presStyleLbl="sibTrans2D1" presStyleIdx="1" presStyleCnt="7"/>
      <dgm:spPr/>
      <dgm:t>
        <a:bodyPr/>
        <a:lstStyle/>
        <a:p>
          <a:endParaRPr lang="zh-TW" altLang="en-US"/>
        </a:p>
      </dgm:t>
    </dgm:pt>
    <dgm:pt modelId="{607C19EF-2797-4B65-94CF-7F03293F5B9E}" type="pres">
      <dgm:prSet presAssocID="{F2C3830F-8439-49AF-82C9-4F8005C19FBF}" presName="child" presStyleLbl="alignAccFollowNode1" presStyleIdx="1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ED7948EE-CF2C-4C23-B65F-E59447412EFD}" type="pres">
      <dgm:prSet presAssocID="{FBBA181D-262D-4C2E-8CAF-DEEB035D981C}" presName="hSp" presStyleCnt="0"/>
      <dgm:spPr/>
    </dgm:pt>
    <dgm:pt modelId="{3FD9E574-C969-4400-82F2-48D6CC5D437E}" type="pres">
      <dgm:prSet presAssocID="{3C6A9BE4-C347-4678-B98A-A3D92822A0B6}" presName="vertFlow" presStyleCnt="0"/>
      <dgm:spPr/>
    </dgm:pt>
    <dgm:pt modelId="{7E606375-0037-4F36-8C1C-518BC438EDFB}" type="pres">
      <dgm:prSet presAssocID="{3C6A9BE4-C347-4678-B98A-A3D92822A0B6}" presName="header" presStyleLbl="node1" presStyleIdx="1" presStyleCnt="3"/>
      <dgm:spPr/>
      <dgm:t>
        <a:bodyPr/>
        <a:lstStyle/>
        <a:p>
          <a:endParaRPr lang="zh-TW" altLang="en-US"/>
        </a:p>
      </dgm:t>
    </dgm:pt>
    <dgm:pt modelId="{E2A4A52B-DE16-4A78-83E3-614E1212D0C1}" type="pres">
      <dgm:prSet presAssocID="{53D9B273-CC89-46AB-91EE-3E2C7D443359}" presName="parTrans" presStyleLbl="sibTrans2D1" presStyleIdx="2" presStyleCnt="7"/>
      <dgm:spPr/>
      <dgm:t>
        <a:bodyPr/>
        <a:lstStyle/>
        <a:p>
          <a:endParaRPr lang="zh-TW" altLang="en-US"/>
        </a:p>
      </dgm:t>
    </dgm:pt>
    <dgm:pt modelId="{2CE076D6-18CA-495E-86F7-C9380DD76109}" type="pres">
      <dgm:prSet presAssocID="{10070238-E14E-434A-8D6B-D89CAD9F5F66}" presName="child" presStyleLbl="alignAccFollowNode1" presStyleIdx="2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F41C877F-ADB5-4445-B05A-160EF135F57E}" type="pres">
      <dgm:prSet presAssocID="{CB67CE97-BF2F-4C90-810B-3A941DBE8263}" presName="sibTrans" presStyleLbl="sibTrans2D1" presStyleIdx="3" presStyleCnt="7"/>
      <dgm:spPr/>
      <dgm:t>
        <a:bodyPr/>
        <a:lstStyle/>
        <a:p>
          <a:endParaRPr lang="zh-TW" altLang="en-US"/>
        </a:p>
      </dgm:t>
    </dgm:pt>
    <dgm:pt modelId="{ADFDDBCE-F6DB-4C8D-AA38-1772269D6705}" type="pres">
      <dgm:prSet presAssocID="{D4395FB6-A824-4E93-9165-9B6E91DA8F2E}" presName="child" presStyleLbl="alignAccFollowNode1" presStyleIdx="3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F5F1DF8F-E7AE-4AA9-9AA2-921171C9D42D}" type="pres">
      <dgm:prSet presAssocID="{0CAAB9CE-D6B5-4C1A-924D-3029441E9474}" presName="sibTrans" presStyleLbl="sibTrans2D1" presStyleIdx="4" presStyleCnt="7"/>
      <dgm:spPr/>
      <dgm:t>
        <a:bodyPr/>
        <a:lstStyle/>
        <a:p>
          <a:endParaRPr lang="zh-TW" altLang="en-US"/>
        </a:p>
      </dgm:t>
    </dgm:pt>
    <dgm:pt modelId="{BE2B9D84-BEAD-428F-BE72-376D57837369}" type="pres">
      <dgm:prSet presAssocID="{D9C6A989-CBAE-403E-88C8-60CDB2A046D9}" presName="child" presStyleLbl="alignAccFollowNode1" presStyleIdx="4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537D7E94-3283-4926-9750-51E00378AC33}" type="pres">
      <dgm:prSet presAssocID="{3C6A9BE4-C347-4678-B98A-A3D92822A0B6}" presName="hSp" presStyleCnt="0"/>
      <dgm:spPr/>
    </dgm:pt>
    <dgm:pt modelId="{FD4D85BC-8E4B-44F2-8902-00FE22F07083}" type="pres">
      <dgm:prSet presAssocID="{F114C633-DC8C-4F0F-84EE-5DCF91AB820C}" presName="vertFlow" presStyleCnt="0"/>
      <dgm:spPr/>
    </dgm:pt>
    <dgm:pt modelId="{D364BFE9-3D90-4DE6-8750-3DA3B29B9E6C}" type="pres">
      <dgm:prSet presAssocID="{F114C633-DC8C-4F0F-84EE-5DCF91AB820C}" presName="header" presStyleLbl="node1" presStyleIdx="2" presStyleCnt="3"/>
      <dgm:spPr/>
      <dgm:t>
        <a:bodyPr/>
        <a:lstStyle/>
        <a:p>
          <a:endParaRPr lang="zh-TW" altLang="en-US"/>
        </a:p>
      </dgm:t>
    </dgm:pt>
    <dgm:pt modelId="{AFF47892-2EB7-4C2F-8176-C1B048DF42C4}" type="pres">
      <dgm:prSet presAssocID="{142840C7-7A9E-4F63-95FB-0AFF692DC0FD}" presName="parTrans" presStyleLbl="sibTrans2D1" presStyleIdx="5" presStyleCnt="7"/>
      <dgm:spPr/>
      <dgm:t>
        <a:bodyPr/>
        <a:lstStyle/>
        <a:p>
          <a:endParaRPr lang="zh-TW" altLang="en-US"/>
        </a:p>
      </dgm:t>
    </dgm:pt>
    <dgm:pt modelId="{75AEDE1E-4C23-4059-91FF-43CC03CD60B5}" type="pres">
      <dgm:prSet presAssocID="{2E9CF6E3-CFC8-4DC8-8171-99BF57011263}" presName="child" presStyleLbl="alignAccFollowNode1" presStyleIdx="5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1E3FD9FA-0EF5-45D2-9507-ECF253B61F0F}" type="pres">
      <dgm:prSet presAssocID="{776A5BC0-1EE2-4EBA-AFDE-DB2602145D6F}" presName="sibTrans" presStyleLbl="sibTrans2D1" presStyleIdx="6" presStyleCnt="7"/>
      <dgm:spPr/>
      <dgm:t>
        <a:bodyPr/>
        <a:lstStyle/>
        <a:p>
          <a:endParaRPr lang="zh-TW" altLang="en-US"/>
        </a:p>
      </dgm:t>
    </dgm:pt>
    <dgm:pt modelId="{C56F10EC-9EEE-4F68-B4DC-01078B46C473}" type="pres">
      <dgm:prSet presAssocID="{0943D9F4-2FCA-43CF-AA19-5087A7190B2F}" presName="child" presStyleLbl="alignAccFollowNode1" presStyleIdx="6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3ABEF510-2FF5-4A7B-858C-537C765017E5}" srcId="{F114C633-DC8C-4F0F-84EE-5DCF91AB820C}" destId="{0943D9F4-2FCA-43CF-AA19-5087A7190B2F}" srcOrd="1" destOrd="0" parTransId="{0901EBF9-64DE-429F-A2A6-22174CBC606D}" sibTransId="{B9F95A3C-7230-486F-9819-BEE608168038}"/>
    <dgm:cxn modelId="{E0F05D2C-B8CD-44AB-BD25-5A99D7314C40}" type="presOf" srcId="{6E8BC2F4-BA62-4C0E-9EA6-CE22C9656BCF}" destId="{A762C0FB-6E49-49EE-A6F2-4471FB0838A0}" srcOrd="0" destOrd="0" presId="urn:microsoft.com/office/officeart/2005/8/layout/lProcess1"/>
    <dgm:cxn modelId="{3BE2BC68-3D4B-4CAC-B36A-F8676B6B30CD}" type="presOf" srcId="{93201A66-3989-4B13-B6DC-C60551240FF5}" destId="{B4B2B78F-827C-4D2F-A63A-9B3B08718034}" srcOrd="0" destOrd="0" presId="urn:microsoft.com/office/officeart/2005/8/layout/lProcess1"/>
    <dgm:cxn modelId="{D177E02F-0684-42AF-992E-832A596BFF50}" type="presOf" srcId="{D4395FB6-A824-4E93-9165-9B6E91DA8F2E}" destId="{ADFDDBCE-F6DB-4C8D-AA38-1772269D6705}" srcOrd="0" destOrd="0" presId="urn:microsoft.com/office/officeart/2005/8/layout/lProcess1"/>
    <dgm:cxn modelId="{F7EB872E-B866-4208-8207-09673563B8F4}" srcId="{FBBA181D-262D-4C2E-8CAF-DEEB035D981C}" destId="{93201A66-3989-4B13-B6DC-C60551240FF5}" srcOrd="0" destOrd="0" parTransId="{6E8BC2F4-BA62-4C0E-9EA6-CE22C9656BCF}" sibTransId="{29C57293-B448-4945-A164-643E9CAFC004}"/>
    <dgm:cxn modelId="{90FB8DB3-7C66-4899-97E8-B021B9837DCD}" srcId="{3082E9C0-BC42-4064-A0E5-D10679426A46}" destId="{3C6A9BE4-C347-4678-B98A-A3D92822A0B6}" srcOrd="1" destOrd="0" parTransId="{E19D8243-EB61-41B9-83CB-7215729A2628}" sibTransId="{69FD823F-5908-4244-9DF5-EF073BC04D38}"/>
    <dgm:cxn modelId="{9D6DFEB2-8753-4F46-A121-AF9E85C8D08B}" srcId="{F114C633-DC8C-4F0F-84EE-5DCF91AB820C}" destId="{2E9CF6E3-CFC8-4DC8-8171-99BF57011263}" srcOrd="0" destOrd="0" parTransId="{142840C7-7A9E-4F63-95FB-0AFF692DC0FD}" sibTransId="{776A5BC0-1EE2-4EBA-AFDE-DB2602145D6F}"/>
    <dgm:cxn modelId="{ED96A940-0134-4EF4-8AD3-BFC71E8F28F0}" srcId="{3C6A9BE4-C347-4678-B98A-A3D92822A0B6}" destId="{D9C6A989-CBAE-403E-88C8-60CDB2A046D9}" srcOrd="2" destOrd="0" parTransId="{9903942C-EEC9-4FF5-B3B4-3F38F65AE5F2}" sibTransId="{5D743B6C-EB70-4D33-B212-ACA519A2D267}"/>
    <dgm:cxn modelId="{A3D010B9-A269-43A7-AB15-55D6516CC3C4}" type="presOf" srcId="{2E9CF6E3-CFC8-4DC8-8171-99BF57011263}" destId="{75AEDE1E-4C23-4059-91FF-43CC03CD60B5}" srcOrd="0" destOrd="0" presId="urn:microsoft.com/office/officeart/2005/8/layout/lProcess1"/>
    <dgm:cxn modelId="{3D96AB70-638A-4E18-AF17-0F74716A4ED7}" type="presOf" srcId="{142840C7-7A9E-4F63-95FB-0AFF692DC0FD}" destId="{AFF47892-2EB7-4C2F-8176-C1B048DF42C4}" srcOrd="0" destOrd="0" presId="urn:microsoft.com/office/officeart/2005/8/layout/lProcess1"/>
    <dgm:cxn modelId="{2565D6A5-736C-4AC0-980C-94C80C612A04}" srcId="{3082E9C0-BC42-4064-A0E5-D10679426A46}" destId="{FBBA181D-262D-4C2E-8CAF-DEEB035D981C}" srcOrd="0" destOrd="0" parTransId="{6DB0FCEE-4288-4933-8A8F-9FD446FF2963}" sibTransId="{3D28619A-118A-41D5-8FD3-DA57B976D722}"/>
    <dgm:cxn modelId="{30B17A40-62F4-4B0B-95ED-1AA91699B677}" type="presOf" srcId="{776A5BC0-1EE2-4EBA-AFDE-DB2602145D6F}" destId="{1E3FD9FA-0EF5-45D2-9507-ECF253B61F0F}" srcOrd="0" destOrd="0" presId="urn:microsoft.com/office/officeart/2005/8/layout/lProcess1"/>
    <dgm:cxn modelId="{A96876FD-6EE1-4546-9C4A-EA57FA8BCB9C}" type="presOf" srcId="{29C57293-B448-4945-A164-643E9CAFC004}" destId="{2C0246C7-F8AB-48D1-9308-84AF1B9FE3F5}" srcOrd="0" destOrd="0" presId="urn:microsoft.com/office/officeart/2005/8/layout/lProcess1"/>
    <dgm:cxn modelId="{7B29E21F-9CD6-4BC2-B46A-8B29A07AECD0}" type="presOf" srcId="{0CAAB9CE-D6B5-4C1A-924D-3029441E9474}" destId="{F5F1DF8F-E7AE-4AA9-9AA2-921171C9D42D}" srcOrd="0" destOrd="0" presId="urn:microsoft.com/office/officeart/2005/8/layout/lProcess1"/>
    <dgm:cxn modelId="{7E433341-B281-4A15-BC1D-63E28610F09A}" type="presOf" srcId="{F114C633-DC8C-4F0F-84EE-5DCF91AB820C}" destId="{D364BFE9-3D90-4DE6-8750-3DA3B29B9E6C}" srcOrd="0" destOrd="0" presId="urn:microsoft.com/office/officeart/2005/8/layout/lProcess1"/>
    <dgm:cxn modelId="{04E0416A-BC17-4507-A7FD-0CAE89ADB84D}" type="presOf" srcId="{D9C6A989-CBAE-403E-88C8-60CDB2A046D9}" destId="{BE2B9D84-BEAD-428F-BE72-376D57837369}" srcOrd="0" destOrd="0" presId="urn:microsoft.com/office/officeart/2005/8/layout/lProcess1"/>
    <dgm:cxn modelId="{DE67D232-4C59-4825-90A6-61B133B9B10E}" type="presOf" srcId="{53D9B273-CC89-46AB-91EE-3E2C7D443359}" destId="{E2A4A52B-DE16-4A78-83E3-614E1212D0C1}" srcOrd="0" destOrd="0" presId="urn:microsoft.com/office/officeart/2005/8/layout/lProcess1"/>
    <dgm:cxn modelId="{4CC9F415-1314-475C-8490-2830B54475D2}" type="presOf" srcId="{0943D9F4-2FCA-43CF-AA19-5087A7190B2F}" destId="{C56F10EC-9EEE-4F68-B4DC-01078B46C473}" srcOrd="0" destOrd="0" presId="urn:microsoft.com/office/officeart/2005/8/layout/lProcess1"/>
    <dgm:cxn modelId="{FA6EF493-A005-4E02-BAF4-5E94C011A1DC}" type="presOf" srcId="{10070238-E14E-434A-8D6B-D89CAD9F5F66}" destId="{2CE076D6-18CA-495E-86F7-C9380DD76109}" srcOrd="0" destOrd="0" presId="urn:microsoft.com/office/officeart/2005/8/layout/lProcess1"/>
    <dgm:cxn modelId="{45F3D861-DDA3-41FB-B087-FA3D43E930C6}" type="presOf" srcId="{FBBA181D-262D-4C2E-8CAF-DEEB035D981C}" destId="{0D51EE01-1CB2-490C-8768-58D3DCB23FF5}" srcOrd="0" destOrd="0" presId="urn:microsoft.com/office/officeart/2005/8/layout/lProcess1"/>
    <dgm:cxn modelId="{E85EB95C-FD94-48C4-8C9B-CD4EF97B52B0}" srcId="{3C6A9BE4-C347-4678-B98A-A3D92822A0B6}" destId="{D4395FB6-A824-4E93-9165-9B6E91DA8F2E}" srcOrd="1" destOrd="0" parTransId="{71EAA90A-7D36-434F-B9F5-C2A6616DEE2D}" sibTransId="{0CAAB9CE-D6B5-4C1A-924D-3029441E9474}"/>
    <dgm:cxn modelId="{F2A5B644-940D-4FCA-969C-CCA21BFDF393}" srcId="{3082E9C0-BC42-4064-A0E5-D10679426A46}" destId="{F114C633-DC8C-4F0F-84EE-5DCF91AB820C}" srcOrd="2" destOrd="0" parTransId="{97C17C0D-F2F1-426B-98C9-257A459EAC41}" sibTransId="{236C4331-36C8-469A-BF9B-8993747BEAFD}"/>
    <dgm:cxn modelId="{2ABE34D9-4F7F-4AD4-BAE3-3AD6C43770B8}" type="presOf" srcId="{CB67CE97-BF2F-4C90-810B-3A941DBE8263}" destId="{F41C877F-ADB5-4445-B05A-160EF135F57E}" srcOrd="0" destOrd="0" presId="urn:microsoft.com/office/officeart/2005/8/layout/lProcess1"/>
    <dgm:cxn modelId="{8119E110-8798-4982-97D5-84030FF459D8}" srcId="{FBBA181D-262D-4C2E-8CAF-DEEB035D981C}" destId="{F2C3830F-8439-49AF-82C9-4F8005C19FBF}" srcOrd="1" destOrd="0" parTransId="{6072AFB0-D635-4991-ABDD-3033294DA0F4}" sibTransId="{90A808D7-8041-4AE2-9EA0-9FE6BBD43804}"/>
    <dgm:cxn modelId="{7728CCB1-D977-4FCC-BC56-181347A1C479}" type="presOf" srcId="{3C6A9BE4-C347-4678-B98A-A3D92822A0B6}" destId="{7E606375-0037-4F36-8C1C-518BC438EDFB}" srcOrd="0" destOrd="0" presId="urn:microsoft.com/office/officeart/2005/8/layout/lProcess1"/>
    <dgm:cxn modelId="{FEBD3E42-1AE4-4BAD-A46B-0D83FA923BD8}" srcId="{3C6A9BE4-C347-4678-B98A-A3D92822A0B6}" destId="{10070238-E14E-434A-8D6B-D89CAD9F5F66}" srcOrd="0" destOrd="0" parTransId="{53D9B273-CC89-46AB-91EE-3E2C7D443359}" sibTransId="{CB67CE97-BF2F-4C90-810B-3A941DBE8263}"/>
    <dgm:cxn modelId="{1A9389B5-C2EE-44BC-85FA-A379B709DD24}" type="presOf" srcId="{F2C3830F-8439-49AF-82C9-4F8005C19FBF}" destId="{607C19EF-2797-4B65-94CF-7F03293F5B9E}" srcOrd="0" destOrd="0" presId="urn:microsoft.com/office/officeart/2005/8/layout/lProcess1"/>
    <dgm:cxn modelId="{F1D34F60-80C7-438E-BE55-3A7B85F5C580}" type="presOf" srcId="{3082E9C0-BC42-4064-A0E5-D10679426A46}" destId="{8BB86314-C8C8-40DC-9342-10DAEC951DE5}" srcOrd="0" destOrd="0" presId="urn:microsoft.com/office/officeart/2005/8/layout/lProcess1"/>
    <dgm:cxn modelId="{AD1667FD-37F7-44F7-9F5E-D604D8E2D1BD}" type="presParOf" srcId="{8BB86314-C8C8-40DC-9342-10DAEC951DE5}" destId="{835EBA0E-06B1-4D36-8E9C-7F58C1841ECE}" srcOrd="0" destOrd="0" presId="urn:microsoft.com/office/officeart/2005/8/layout/lProcess1"/>
    <dgm:cxn modelId="{D7A8AA64-13B9-43A4-91CE-40D28BF632C9}" type="presParOf" srcId="{835EBA0E-06B1-4D36-8E9C-7F58C1841ECE}" destId="{0D51EE01-1CB2-490C-8768-58D3DCB23FF5}" srcOrd="0" destOrd="0" presId="urn:microsoft.com/office/officeart/2005/8/layout/lProcess1"/>
    <dgm:cxn modelId="{4AD4B771-B580-4382-BFAF-4E4F9704C051}" type="presParOf" srcId="{835EBA0E-06B1-4D36-8E9C-7F58C1841ECE}" destId="{A762C0FB-6E49-49EE-A6F2-4471FB0838A0}" srcOrd="1" destOrd="0" presId="urn:microsoft.com/office/officeart/2005/8/layout/lProcess1"/>
    <dgm:cxn modelId="{9062C3FC-B360-42BB-8934-814A8A46C446}" type="presParOf" srcId="{835EBA0E-06B1-4D36-8E9C-7F58C1841ECE}" destId="{B4B2B78F-827C-4D2F-A63A-9B3B08718034}" srcOrd="2" destOrd="0" presId="urn:microsoft.com/office/officeart/2005/8/layout/lProcess1"/>
    <dgm:cxn modelId="{ACD30D0B-B9AC-4450-A150-82F90F110818}" type="presParOf" srcId="{835EBA0E-06B1-4D36-8E9C-7F58C1841ECE}" destId="{2C0246C7-F8AB-48D1-9308-84AF1B9FE3F5}" srcOrd="3" destOrd="0" presId="urn:microsoft.com/office/officeart/2005/8/layout/lProcess1"/>
    <dgm:cxn modelId="{B7CBAA29-BCE4-40A8-855F-5DC2BC8E072B}" type="presParOf" srcId="{835EBA0E-06B1-4D36-8E9C-7F58C1841ECE}" destId="{607C19EF-2797-4B65-94CF-7F03293F5B9E}" srcOrd="4" destOrd="0" presId="urn:microsoft.com/office/officeart/2005/8/layout/lProcess1"/>
    <dgm:cxn modelId="{B1B5C123-A9A2-44DD-A59A-5F7123010893}" type="presParOf" srcId="{8BB86314-C8C8-40DC-9342-10DAEC951DE5}" destId="{ED7948EE-CF2C-4C23-B65F-E59447412EFD}" srcOrd="1" destOrd="0" presId="urn:microsoft.com/office/officeart/2005/8/layout/lProcess1"/>
    <dgm:cxn modelId="{60BF5E54-4ECB-4474-BABA-D7D0FE95DB01}" type="presParOf" srcId="{8BB86314-C8C8-40DC-9342-10DAEC951DE5}" destId="{3FD9E574-C969-4400-82F2-48D6CC5D437E}" srcOrd="2" destOrd="0" presId="urn:microsoft.com/office/officeart/2005/8/layout/lProcess1"/>
    <dgm:cxn modelId="{0EEC7DF2-6681-461D-AB1D-B213089F1756}" type="presParOf" srcId="{3FD9E574-C969-4400-82F2-48D6CC5D437E}" destId="{7E606375-0037-4F36-8C1C-518BC438EDFB}" srcOrd="0" destOrd="0" presId="urn:microsoft.com/office/officeart/2005/8/layout/lProcess1"/>
    <dgm:cxn modelId="{64A475A6-1E67-416F-8C21-7167441946A7}" type="presParOf" srcId="{3FD9E574-C969-4400-82F2-48D6CC5D437E}" destId="{E2A4A52B-DE16-4A78-83E3-614E1212D0C1}" srcOrd="1" destOrd="0" presId="urn:microsoft.com/office/officeart/2005/8/layout/lProcess1"/>
    <dgm:cxn modelId="{7C7B0C24-70DB-4DF5-A0E8-06AD80883DB8}" type="presParOf" srcId="{3FD9E574-C969-4400-82F2-48D6CC5D437E}" destId="{2CE076D6-18CA-495E-86F7-C9380DD76109}" srcOrd="2" destOrd="0" presId="urn:microsoft.com/office/officeart/2005/8/layout/lProcess1"/>
    <dgm:cxn modelId="{9247E0EC-D03F-4F29-8496-DF5751D69076}" type="presParOf" srcId="{3FD9E574-C969-4400-82F2-48D6CC5D437E}" destId="{F41C877F-ADB5-4445-B05A-160EF135F57E}" srcOrd="3" destOrd="0" presId="urn:microsoft.com/office/officeart/2005/8/layout/lProcess1"/>
    <dgm:cxn modelId="{4826992D-1856-4CBC-B539-F87172D10546}" type="presParOf" srcId="{3FD9E574-C969-4400-82F2-48D6CC5D437E}" destId="{ADFDDBCE-F6DB-4C8D-AA38-1772269D6705}" srcOrd="4" destOrd="0" presId="urn:microsoft.com/office/officeart/2005/8/layout/lProcess1"/>
    <dgm:cxn modelId="{D9492EE9-85B9-4DED-96DF-A1A0BD53B5B0}" type="presParOf" srcId="{3FD9E574-C969-4400-82F2-48D6CC5D437E}" destId="{F5F1DF8F-E7AE-4AA9-9AA2-921171C9D42D}" srcOrd="5" destOrd="0" presId="urn:microsoft.com/office/officeart/2005/8/layout/lProcess1"/>
    <dgm:cxn modelId="{BD2968B3-CF64-4472-89F5-716C1B480A32}" type="presParOf" srcId="{3FD9E574-C969-4400-82F2-48D6CC5D437E}" destId="{BE2B9D84-BEAD-428F-BE72-376D57837369}" srcOrd="6" destOrd="0" presId="urn:microsoft.com/office/officeart/2005/8/layout/lProcess1"/>
    <dgm:cxn modelId="{EC2EAE5F-5DA5-4C38-99C1-CC3BAEE92C6F}" type="presParOf" srcId="{8BB86314-C8C8-40DC-9342-10DAEC951DE5}" destId="{537D7E94-3283-4926-9750-51E00378AC33}" srcOrd="3" destOrd="0" presId="urn:microsoft.com/office/officeart/2005/8/layout/lProcess1"/>
    <dgm:cxn modelId="{2E208624-5716-482D-9A3B-DC0E0560E0F8}" type="presParOf" srcId="{8BB86314-C8C8-40DC-9342-10DAEC951DE5}" destId="{FD4D85BC-8E4B-44F2-8902-00FE22F07083}" srcOrd="4" destOrd="0" presId="urn:microsoft.com/office/officeart/2005/8/layout/lProcess1"/>
    <dgm:cxn modelId="{3C358C76-D147-483F-9F69-D4B96AFFBFE4}" type="presParOf" srcId="{FD4D85BC-8E4B-44F2-8902-00FE22F07083}" destId="{D364BFE9-3D90-4DE6-8750-3DA3B29B9E6C}" srcOrd="0" destOrd="0" presId="urn:microsoft.com/office/officeart/2005/8/layout/lProcess1"/>
    <dgm:cxn modelId="{7F743E2A-9F4F-490A-B709-B403F731D19D}" type="presParOf" srcId="{FD4D85BC-8E4B-44F2-8902-00FE22F07083}" destId="{AFF47892-2EB7-4C2F-8176-C1B048DF42C4}" srcOrd="1" destOrd="0" presId="urn:microsoft.com/office/officeart/2005/8/layout/lProcess1"/>
    <dgm:cxn modelId="{5F17A721-07B0-46F8-B4F6-7B990D5D315B}" type="presParOf" srcId="{FD4D85BC-8E4B-44F2-8902-00FE22F07083}" destId="{75AEDE1E-4C23-4059-91FF-43CC03CD60B5}" srcOrd="2" destOrd="0" presId="urn:microsoft.com/office/officeart/2005/8/layout/lProcess1"/>
    <dgm:cxn modelId="{47E63657-2AAF-4513-8D7D-419F54E0D3E9}" type="presParOf" srcId="{FD4D85BC-8E4B-44F2-8902-00FE22F07083}" destId="{1E3FD9FA-0EF5-45D2-9507-ECF253B61F0F}" srcOrd="3" destOrd="0" presId="urn:microsoft.com/office/officeart/2005/8/layout/lProcess1"/>
    <dgm:cxn modelId="{601295A4-9D59-4EC8-96CB-9633220A1D6E}" type="presParOf" srcId="{FD4D85BC-8E4B-44F2-8902-00FE22F07083}" destId="{C56F10EC-9EEE-4F68-B4DC-01078B46C473}" srcOrd="4" destOrd="0" presId="urn:microsoft.com/office/officeart/2005/8/layout/lProcess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6E58D70-07F5-4306-A92B-53C8D7604778}" type="doc">
      <dgm:prSet loTypeId="urn:microsoft.com/office/officeart/2005/8/layout/list1" loCatId="list" qsTypeId="urn:microsoft.com/office/officeart/2005/8/quickstyle/simple1" qsCatId="simple" csTypeId="urn:microsoft.com/office/officeart/2005/8/colors/accent1_1" csCatId="accent1"/>
      <dgm:spPr/>
      <dgm:t>
        <a:bodyPr/>
        <a:lstStyle/>
        <a:p>
          <a:endParaRPr lang="zh-TW" altLang="en-US"/>
        </a:p>
      </dgm:t>
    </dgm:pt>
    <dgm:pt modelId="{F0FDD839-8D53-4F71-B1E8-6E523FD3FFB6}">
      <dgm:prSet custT="1"/>
      <dgm:spPr/>
      <dgm:t>
        <a:bodyPr/>
        <a:lstStyle/>
        <a:p>
          <a:pPr rtl="0"/>
          <a:r>
            <a:rPr lang="en-US" sz="2400" b="1" i="0" smtClean="0">
              <a:latin typeface="標楷體" panose="03000509000000000000" pitchFamily="65" charset="-120"/>
              <a:ea typeface="標楷體" panose="03000509000000000000" pitchFamily="65" charset="-120"/>
            </a:rPr>
            <a:t>1. </a:t>
          </a:r>
          <a:r>
            <a:rPr lang="zh-TW" sz="2400" b="1" i="0" smtClean="0">
              <a:latin typeface="標楷體" panose="03000509000000000000" pitchFamily="65" charset="-120"/>
              <a:ea typeface="標楷體" panose="03000509000000000000" pitchFamily="65" charset="-120"/>
            </a:rPr>
            <a:t>經濟支持 </a:t>
          </a:r>
          <a:r>
            <a:rPr lang="en-US" sz="2400" b="1" i="0" smtClean="0">
              <a:latin typeface="標楷體" panose="03000509000000000000" pitchFamily="65" charset="-120"/>
              <a:ea typeface="標楷體" panose="03000509000000000000" pitchFamily="65" charset="-120"/>
            </a:rPr>
            <a:t>(74.8%)</a:t>
          </a:r>
          <a:endParaRPr lang="zh-TW" sz="2400" b="1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4203E639-9DC1-412B-9C3D-4423E23A1E69}" type="parTrans" cxnId="{69F4B799-594F-43DD-BE7C-323E4071D4EC}">
      <dgm:prSet/>
      <dgm:spPr/>
      <dgm:t>
        <a:bodyPr/>
        <a:lstStyle/>
        <a:p>
          <a:endParaRPr lang="zh-TW" altLang="en-US" sz="2400" b="1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2526F309-ECAF-457C-A8D0-E383825BAE9E}" type="sibTrans" cxnId="{69F4B799-594F-43DD-BE7C-323E4071D4EC}">
      <dgm:prSet/>
      <dgm:spPr/>
      <dgm:t>
        <a:bodyPr/>
        <a:lstStyle/>
        <a:p>
          <a:endParaRPr lang="zh-TW" altLang="en-US" sz="2400" b="1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03675270-C94A-4CD2-9C1A-16B16C1C0DC1}">
      <dgm:prSet custT="1"/>
      <dgm:spPr/>
      <dgm:t>
        <a:bodyPr/>
        <a:lstStyle/>
        <a:p>
          <a:pPr rtl="0"/>
          <a:r>
            <a:rPr lang="en-US" sz="2400" b="1" i="0" dirty="0" smtClean="0">
              <a:latin typeface="標楷體" panose="03000509000000000000" pitchFamily="65" charset="-120"/>
              <a:ea typeface="標楷體" panose="03000509000000000000" pitchFamily="65" charset="-120"/>
            </a:rPr>
            <a:t>2. </a:t>
          </a:r>
          <a:r>
            <a:rPr lang="zh-TW" sz="2400" b="1" i="0" dirty="0" smtClean="0">
              <a:latin typeface="標楷體" panose="03000509000000000000" pitchFamily="65" charset="-120"/>
              <a:ea typeface="標楷體" panose="03000509000000000000" pitchFamily="65" charset="-120"/>
            </a:rPr>
            <a:t>完善的教育資源 </a:t>
          </a:r>
          <a:r>
            <a:rPr lang="en-US" sz="2400" b="1" i="0" dirty="0" smtClean="0">
              <a:latin typeface="標楷體" panose="03000509000000000000" pitchFamily="65" charset="-120"/>
              <a:ea typeface="標楷體" panose="03000509000000000000" pitchFamily="65" charset="-120"/>
            </a:rPr>
            <a:t>(55.9%)</a:t>
          </a:r>
          <a:endParaRPr lang="zh-TW" sz="2400" b="1" dirty="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8542C4C7-EA88-49EC-AE50-CF528D3986DE}" type="parTrans" cxnId="{5B1A556B-4668-4DFB-A204-3EC204FC1A09}">
      <dgm:prSet/>
      <dgm:spPr/>
      <dgm:t>
        <a:bodyPr/>
        <a:lstStyle/>
        <a:p>
          <a:endParaRPr lang="zh-TW" altLang="en-US" sz="2400" b="1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77DBFFFD-E003-47F1-96F1-B8F3D53F98A1}" type="sibTrans" cxnId="{5B1A556B-4668-4DFB-A204-3EC204FC1A09}">
      <dgm:prSet/>
      <dgm:spPr/>
      <dgm:t>
        <a:bodyPr/>
        <a:lstStyle/>
        <a:p>
          <a:endParaRPr lang="zh-TW" altLang="en-US" sz="2400" b="1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82AC5BF7-312B-4D6E-A021-0FEB01383E51}">
      <dgm:prSet custT="1"/>
      <dgm:spPr/>
      <dgm:t>
        <a:bodyPr/>
        <a:lstStyle/>
        <a:p>
          <a:pPr rtl="0"/>
          <a:r>
            <a:rPr lang="en-US" sz="2400" b="1" i="0" dirty="0" smtClean="0">
              <a:latin typeface="標楷體" panose="03000509000000000000" pitchFamily="65" charset="-120"/>
              <a:ea typeface="標楷體" panose="03000509000000000000" pitchFamily="65" charset="-120"/>
            </a:rPr>
            <a:t>3. </a:t>
          </a:r>
          <a:r>
            <a:rPr lang="zh-TW" sz="2400" b="1" i="0" dirty="0" smtClean="0">
              <a:latin typeface="標楷體" panose="03000509000000000000" pitchFamily="65" charset="-120"/>
              <a:ea typeface="標楷體" panose="03000509000000000000" pitchFamily="65" charset="-120"/>
            </a:rPr>
            <a:t>更友善的社會氛圍 </a:t>
          </a:r>
          <a:r>
            <a:rPr lang="en-US" sz="2400" b="1" i="0" dirty="0" smtClean="0">
              <a:latin typeface="標楷體" panose="03000509000000000000" pitchFamily="65" charset="-120"/>
              <a:ea typeface="標楷體" panose="03000509000000000000" pitchFamily="65" charset="-120"/>
            </a:rPr>
            <a:t>(41.2%)</a:t>
          </a:r>
          <a:endParaRPr lang="zh-TW" sz="2400" b="1" dirty="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70B27A20-9ED9-41BC-BEC3-2DA5796DD6B3}" type="parTrans" cxnId="{95D75B71-CB30-46E0-B302-5F4ECD55DBE3}">
      <dgm:prSet/>
      <dgm:spPr/>
      <dgm:t>
        <a:bodyPr/>
        <a:lstStyle/>
        <a:p>
          <a:endParaRPr lang="zh-TW" altLang="en-US" sz="2400" b="1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882AFA0B-FD15-4C4B-A73B-50E51F60976C}" type="sibTrans" cxnId="{95D75B71-CB30-46E0-B302-5F4ECD55DBE3}">
      <dgm:prSet/>
      <dgm:spPr/>
      <dgm:t>
        <a:bodyPr/>
        <a:lstStyle/>
        <a:p>
          <a:endParaRPr lang="zh-TW" altLang="en-US" sz="2400" b="1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499A3CB1-F80A-49CE-B17D-C3F400E41FDF}">
      <dgm:prSet custT="1"/>
      <dgm:spPr/>
      <dgm:t>
        <a:bodyPr/>
        <a:lstStyle/>
        <a:p>
          <a:pPr rtl="0"/>
          <a:r>
            <a:rPr lang="en-US" sz="2400" b="1" i="0" dirty="0" smtClean="0">
              <a:latin typeface="標楷體" panose="03000509000000000000" pitchFamily="65" charset="-120"/>
              <a:ea typeface="標楷體" panose="03000509000000000000" pitchFamily="65" charset="-120"/>
            </a:rPr>
            <a:t>4. </a:t>
          </a:r>
          <a:r>
            <a:rPr lang="zh-TW" sz="2400" b="1" i="0" dirty="0" smtClean="0">
              <a:latin typeface="標楷體" panose="03000509000000000000" pitchFamily="65" charset="-120"/>
              <a:ea typeface="標楷體" panose="03000509000000000000" pitchFamily="65" charset="-120"/>
            </a:rPr>
            <a:t>職場彈性 </a:t>
          </a:r>
          <a:r>
            <a:rPr lang="en-US" sz="2400" b="1" i="0" dirty="0" smtClean="0">
              <a:latin typeface="標楷體" panose="03000509000000000000" pitchFamily="65" charset="-120"/>
              <a:ea typeface="標楷體" panose="03000509000000000000" pitchFamily="65" charset="-120"/>
            </a:rPr>
            <a:t>(36.7%)</a:t>
          </a:r>
          <a:endParaRPr lang="zh-TW" sz="2400" b="1" dirty="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15A95BF0-3CEA-468E-A3D7-2C4F7804AF2F}" type="parTrans" cxnId="{5A5FC9C6-F36C-4ABE-B3B0-BA3EBF2927E4}">
      <dgm:prSet/>
      <dgm:spPr/>
      <dgm:t>
        <a:bodyPr/>
        <a:lstStyle/>
        <a:p>
          <a:endParaRPr lang="zh-TW" altLang="en-US" sz="2400" b="1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A6A37549-4E83-454D-9990-00F6CC9FF86C}" type="sibTrans" cxnId="{5A5FC9C6-F36C-4ABE-B3B0-BA3EBF2927E4}">
      <dgm:prSet/>
      <dgm:spPr/>
      <dgm:t>
        <a:bodyPr/>
        <a:lstStyle/>
        <a:p>
          <a:endParaRPr lang="zh-TW" altLang="en-US" sz="2400" b="1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E088621B-6369-4E27-9AE1-6CAEE59D9045}">
      <dgm:prSet custT="1"/>
      <dgm:spPr/>
      <dgm:t>
        <a:bodyPr/>
        <a:lstStyle/>
        <a:p>
          <a:pPr rtl="0"/>
          <a:r>
            <a:rPr lang="en-US" sz="2400" b="1" i="0" dirty="0" smtClean="0">
              <a:latin typeface="標楷體" panose="03000509000000000000" pitchFamily="65" charset="-120"/>
              <a:ea typeface="標楷體" panose="03000509000000000000" pitchFamily="65" charset="-120"/>
            </a:rPr>
            <a:t>5. </a:t>
          </a:r>
          <a:r>
            <a:rPr lang="zh-TW" sz="2400" b="1" i="0" dirty="0" smtClean="0">
              <a:latin typeface="標楷體" panose="03000509000000000000" pitchFamily="65" charset="-120"/>
              <a:ea typeface="標楷體" panose="03000509000000000000" pitchFamily="65" charset="-120"/>
            </a:rPr>
            <a:t>心理支持服務 </a:t>
          </a:r>
          <a:r>
            <a:rPr lang="en-US" sz="2400" b="1" i="0" dirty="0" smtClean="0">
              <a:latin typeface="標楷體" panose="03000509000000000000" pitchFamily="65" charset="-120"/>
              <a:ea typeface="標楷體" panose="03000509000000000000" pitchFamily="65" charset="-120"/>
            </a:rPr>
            <a:t>(28.9%)</a:t>
          </a:r>
          <a:endParaRPr lang="zh-TW" sz="2400" b="1" dirty="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AB2F5AA0-85A9-4C44-ACAE-227BF216588A}" type="parTrans" cxnId="{57907619-A7A9-4C5D-B006-2F161E322080}">
      <dgm:prSet/>
      <dgm:spPr/>
      <dgm:t>
        <a:bodyPr/>
        <a:lstStyle/>
        <a:p>
          <a:endParaRPr lang="zh-TW" altLang="en-US" sz="2400" b="1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C4DCA239-8E4C-4F22-BB85-A00EED869D3E}" type="sibTrans" cxnId="{57907619-A7A9-4C5D-B006-2F161E322080}">
      <dgm:prSet/>
      <dgm:spPr/>
      <dgm:t>
        <a:bodyPr/>
        <a:lstStyle/>
        <a:p>
          <a:endParaRPr lang="zh-TW" altLang="en-US" sz="2400" b="1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55612670-328F-4815-BEAB-3517475538F3}" type="pres">
      <dgm:prSet presAssocID="{B6E58D70-07F5-4306-A92B-53C8D7604778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C86B61A4-1CC1-479F-BA09-244DDD920D4A}" type="pres">
      <dgm:prSet presAssocID="{F0FDD839-8D53-4F71-B1E8-6E523FD3FFB6}" presName="parentLin" presStyleCnt="0"/>
      <dgm:spPr/>
    </dgm:pt>
    <dgm:pt modelId="{DF2E5DBD-1A85-4125-A97A-AE3568B07688}" type="pres">
      <dgm:prSet presAssocID="{F0FDD839-8D53-4F71-B1E8-6E523FD3FFB6}" presName="parentLeftMargin" presStyleLbl="node1" presStyleIdx="0" presStyleCnt="5"/>
      <dgm:spPr/>
      <dgm:t>
        <a:bodyPr/>
        <a:lstStyle/>
        <a:p>
          <a:endParaRPr lang="zh-TW" altLang="en-US"/>
        </a:p>
      </dgm:t>
    </dgm:pt>
    <dgm:pt modelId="{3D428FF9-B154-40A1-991F-9436007F0112}" type="pres">
      <dgm:prSet presAssocID="{F0FDD839-8D53-4F71-B1E8-6E523FD3FFB6}" presName="parentText" presStyleLbl="node1" presStyleIdx="0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D6E56B5A-D855-4F5B-8CB7-9209F560BD82}" type="pres">
      <dgm:prSet presAssocID="{F0FDD839-8D53-4F71-B1E8-6E523FD3FFB6}" presName="negativeSpace" presStyleCnt="0"/>
      <dgm:spPr/>
    </dgm:pt>
    <dgm:pt modelId="{C114C614-95B9-4883-BB97-6691F1235B10}" type="pres">
      <dgm:prSet presAssocID="{F0FDD839-8D53-4F71-B1E8-6E523FD3FFB6}" presName="childText" presStyleLbl="conFgAcc1" presStyleIdx="0" presStyleCnt="5">
        <dgm:presLayoutVars>
          <dgm:bulletEnabled val="1"/>
        </dgm:presLayoutVars>
      </dgm:prSet>
      <dgm:spPr/>
    </dgm:pt>
    <dgm:pt modelId="{06D6669C-04AF-4995-8D26-9E6F2BD144B1}" type="pres">
      <dgm:prSet presAssocID="{2526F309-ECAF-457C-A8D0-E383825BAE9E}" presName="spaceBetweenRectangles" presStyleCnt="0"/>
      <dgm:spPr/>
    </dgm:pt>
    <dgm:pt modelId="{BD869156-CB73-4A32-AD6B-4AE9D7D919B6}" type="pres">
      <dgm:prSet presAssocID="{03675270-C94A-4CD2-9C1A-16B16C1C0DC1}" presName="parentLin" presStyleCnt="0"/>
      <dgm:spPr/>
    </dgm:pt>
    <dgm:pt modelId="{6B9C7C81-4792-4598-B227-040E8EB468B6}" type="pres">
      <dgm:prSet presAssocID="{03675270-C94A-4CD2-9C1A-16B16C1C0DC1}" presName="parentLeftMargin" presStyleLbl="node1" presStyleIdx="0" presStyleCnt="5"/>
      <dgm:spPr/>
      <dgm:t>
        <a:bodyPr/>
        <a:lstStyle/>
        <a:p>
          <a:endParaRPr lang="zh-TW" altLang="en-US"/>
        </a:p>
      </dgm:t>
    </dgm:pt>
    <dgm:pt modelId="{515ED536-F351-43FA-80EB-54380F35AD39}" type="pres">
      <dgm:prSet presAssocID="{03675270-C94A-4CD2-9C1A-16B16C1C0DC1}" presName="parentText" presStyleLbl="node1" presStyleIdx="1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81CB2568-0FC3-43D6-8642-BBF80A9EC6A5}" type="pres">
      <dgm:prSet presAssocID="{03675270-C94A-4CD2-9C1A-16B16C1C0DC1}" presName="negativeSpace" presStyleCnt="0"/>
      <dgm:spPr/>
    </dgm:pt>
    <dgm:pt modelId="{47180C26-4B83-4917-AFC8-32263C2FB7AD}" type="pres">
      <dgm:prSet presAssocID="{03675270-C94A-4CD2-9C1A-16B16C1C0DC1}" presName="childText" presStyleLbl="conFgAcc1" presStyleIdx="1" presStyleCnt="5">
        <dgm:presLayoutVars>
          <dgm:bulletEnabled val="1"/>
        </dgm:presLayoutVars>
      </dgm:prSet>
      <dgm:spPr/>
    </dgm:pt>
    <dgm:pt modelId="{727B9E3B-28E6-4098-A89D-75A097F501E3}" type="pres">
      <dgm:prSet presAssocID="{77DBFFFD-E003-47F1-96F1-B8F3D53F98A1}" presName="spaceBetweenRectangles" presStyleCnt="0"/>
      <dgm:spPr/>
    </dgm:pt>
    <dgm:pt modelId="{AF63BBE8-5C30-4C14-ADFC-C782D123F2E4}" type="pres">
      <dgm:prSet presAssocID="{82AC5BF7-312B-4D6E-A021-0FEB01383E51}" presName="parentLin" presStyleCnt="0"/>
      <dgm:spPr/>
    </dgm:pt>
    <dgm:pt modelId="{06075783-7679-4539-95B9-E70BD6E20968}" type="pres">
      <dgm:prSet presAssocID="{82AC5BF7-312B-4D6E-A021-0FEB01383E51}" presName="parentLeftMargin" presStyleLbl="node1" presStyleIdx="1" presStyleCnt="5"/>
      <dgm:spPr/>
      <dgm:t>
        <a:bodyPr/>
        <a:lstStyle/>
        <a:p>
          <a:endParaRPr lang="zh-TW" altLang="en-US"/>
        </a:p>
      </dgm:t>
    </dgm:pt>
    <dgm:pt modelId="{084B9D8D-7AC6-4C65-84CD-4EE9FDB707CC}" type="pres">
      <dgm:prSet presAssocID="{82AC5BF7-312B-4D6E-A021-0FEB01383E51}" presName="parentText" presStyleLbl="node1" presStyleIdx="2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39FB9321-483F-4008-9F21-62864188A61C}" type="pres">
      <dgm:prSet presAssocID="{82AC5BF7-312B-4D6E-A021-0FEB01383E51}" presName="negativeSpace" presStyleCnt="0"/>
      <dgm:spPr/>
    </dgm:pt>
    <dgm:pt modelId="{66AF07CF-7012-4C36-AC51-12BF9442CC82}" type="pres">
      <dgm:prSet presAssocID="{82AC5BF7-312B-4D6E-A021-0FEB01383E51}" presName="childText" presStyleLbl="conFgAcc1" presStyleIdx="2" presStyleCnt="5">
        <dgm:presLayoutVars>
          <dgm:bulletEnabled val="1"/>
        </dgm:presLayoutVars>
      </dgm:prSet>
      <dgm:spPr/>
    </dgm:pt>
    <dgm:pt modelId="{51C0CD10-7424-4C08-98CB-B38EC26D2A2B}" type="pres">
      <dgm:prSet presAssocID="{882AFA0B-FD15-4C4B-A73B-50E51F60976C}" presName="spaceBetweenRectangles" presStyleCnt="0"/>
      <dgm:spPr/>
    </dgm:pt>
    <dgm:pt modelId="{174EC577-AFB1-43DA-BB3C-569D7D75E5BF}" type="pres">
      <dgm:prSet presAssocID="{499A3CB1-F80A-49CE-B17D-C3F400E41FDF}" presName="parentLin" presStyleCnt="0"/>
      <dgm:spPr/>
    </dgm:pt>
    <dgm:pt modelId="{053B31C9-3296-40A1-AD73-66653E8185AE}" type="pres">
      <dgm:prSet presAssocID="{499A3CB1-F80A-49CE-B17D-C3F400E41FDF}" presName="parentLeftMargin" presStyleLbl="node1" presStyleIdx="2" presStyleCnt="5"/>
      <dgm:spPr/>
      <dgm:t>
        <a:bodyPr/>
        <a:lstStyle/>
        <a:p>
          <a:endParaRPr lang="zh-TW" altLang="en-US"/>
        </a:p>
      </dgm:t>
    </dgm:pt>
    <dgm:pt modelId="{9A891FF3-6FE2-4980-9719-FCDD4B83E722}" type="pres">
      <dgm:prSet presAssocID="{499A3CB1-F80A-49CE-B17D-C3F400E41FDF}" presName="parentText" presStyleLbl="node1" presStyleIdx="3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4D12D0D6-4B8F-4C35-B0BD-4C0ED2989661}" type="pres">
      <dgm:prSet presAssocID="{499A3CB1-F80A-49CE-B17D-C3F400E41FDF}" presName="negativeSpace" presStyleCnt="0"/>
      <dgm:spPr/>
    </dgm:pt>
    <dgm:pt modelId="{19616465-0EA7-4069-8AD3-F9AF98899AC8}" type="pres">
      <dgm:prSet presAssocID="{499A3CB1-F80A-49CE-B17D-C3F400E41FDF}" presName="childText" presStyleLbl="conFgAcc1" presStyleIdx="3" presStyleCnt="5">
        <dgm:presLayoutVars>
          <dgm:bulletEnabled val="1"/>
        </dgm:presLayoutVars>
      </dgm:prSet>
      <dgm:spPr/>
    </dgm:pt>
    <dgm:pt modelId="{C76F0018-DC3A-4BF2-991B-0A8421E4336D}" type="pres">
      <dgm:prSet presAssocID="{A6A37549-4E83-454D-9990-00F6CC9FF86C}" presName="spaceBetweenRectangles" presStyleCnt="0"/>
      <dgm:spPr/>
    </dgm:pt>
    <dgm:pt modelId="{9619CF1E-F55A-40D5-BF83-6A881573730B}" type="pres">
      <dgm:prSet presAssocID="{E088621B-6369-4E27-9AE1-6CAEE59D9045}" presName="parentLin" presStyleCnt="0"/>
      <dgm:spPr/>
    </dgm:pt>
    <dgm:pt modelId="{2F9F6D63-4963-4770-A91E-7C9837BDBA32}" type="pres">
      <dgm:prSet presAssocID="{E088621B-6369-4E27-9AE1-6CAEE59D9045}" presName="parentLeftMargin" presStyleLbl="node1" presStyleIdx="3" presStyleCnt="5"/>
      <dgm:spPr/>
      <dgm:t>
        <a:bodyPr/>
        <a:lstStyle/>
        <a:p>
          <a:endParaRPr lang="zh-TW" altLang="en-US"/>
        </a:p>
      </dgm:t>
    </dgm:pt>
    <dgm:pt modelId="{1DBB37C4-1DCD-4CF0-B388-0F37DF2FBFF7}" type="pres">
      <dgm:prSet presAssocID="{E088621B-6369-4E27-9AE1-6CAEE59D9045}" presName="parentText" presStyleLbl="node1" presStyleIdx="4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63974AFD-A6F1-4C21-8596-1CEB9709F9F3}" type="pres">
      <dgm:prSet presAssocID="{E088621B-6369-4E27-9AE1-6CAEE59D9045}" presName="negativeSpace" presStyleCnt="0"/>
      <dgm:spPr/>
    </dgm:pt>
    <dgm:pt modelId="{D6842ADD-A700-4656-9679-DB54F8530EF3}" type="pres">
      <dgm:prSet presAssocID="{E088621B-6369-4E27-9AE1-6CAEE59D9045}" presName="childText" presStyleLbl="conFgAcc1" presStyleIdx="4" presStyleCnt="5">
        <dgm:presLayoutVars>
          <dgm:bulletEnabled val="1"/>
        </dgm:presLayoutVars>
      </dgm:prSet>
      <dgm:spPr/>
    </dgm:pt>
  </dgm:ptLst>
  <dgm:cxnLst>
    <dgm:cxn modelId="{5A5FC9C6-F36C-4ABE-B3B0-BA3EBF2927E4}" srcId="{B6E58D70-07F5-4306-A92B-53C8D7604778}" destId="{499A3CB1-F80A-49CE-B17D-C3F400E41FDF}" srcOrd="3" destOrd="0" parTransId="{15A95BF0-3CEA-468E-A3D7-2C4F7804AF2F}" sibTransId="{A6A37549-4E83-454D-9990-00F6CC9FF86C}"/>
    <dgm:cxn modelId="{69F4B799-594F-43DD-BE7C-323E4071D4EC}" srcId="{B6E58D70-07F5-4306-A92B-53C8D7604778}" destId="{F0FDD839-8D53-4F71-B1E8-6E523FD3FFB6}" srcOrd="0" destOrd="0" parTransId="{4203E639-9DC1-412B-9C3D-4423E23A1E69}" sibTransId="{2526F309-ECAF-457C-A8D0-E383825BAE9E}"/>
    <dgm:cxn modelId="{E3AC6CD2-809D-4BB0-8690-0F471F3B63E6}" type="presOf" srcId="{F0FDD839-8D53-4F71-B1E8-6E523FD3FFB6}" destId="{3D428FF9-B154-40A1-991F-9436007F0112}" srcOrd="1" destOrd="0" presId="urn:microsoft.com/office/officeart/2005/8/layout/list1"/>
    <dgm:cxn modelId="{5ED219EB-D8DB-408D-AA1E-35D825A35D03}" type="presOf" srcId="{499A3CB1-F80A-49CE-B17D-C3F400E41FDF}" destId="{053B31C9-3296-40A1-AD73-66653E8185AE}" srcOrd="0" destOrd="0" presId="urn:microsoft.com/office/officeart/2005/8/layout/list1"/>
    <dgm:cxn modelId="{5B1A556B-4668-4DFB-A204-3EC204FC1A09}" srcId="{B6E58D70-07F5-4306-A92B-53C8D7604778}" destId="{03675270-C94A-4CD2-9C1A-16B16C1C0DC1}" srcOrd="1" destOrd="0" parTransId="{8542C4C7-EA88-49EC-AE50-CF528D3986DE}" sibTransId="{77DBFFFD-E003-47F1-96F1-B8F3D53F98A1}"/>
    <dgm:cxn modelId="{AD7DE1B5-AA61-42A3-8B0A-73ED8CEB200E}" type="presOf" srcId="{03675270-C94A-4CD2-9C1A-16B16C1C0DC1}" destId="{6B9C7C81-4792-4598-B227-040E8EB468B6}" srcOrd="0" destOrd="0" presId="urn:microsoft.com/office/officeart/2005/8/layout/list1"/>
    <dgm:cxn modelId="{4980A2A4-DC23-4868-9964-73953DD1EFF3}" type="presOf" srcId="{82AC5BF7-312B-4D6E-A021-0FEB01383E51}" destId="{084B9D8D-7AC6-4C65-84CD-4EE9FDB707CC}" srcOrd="1" destOrd="0" presId="urn:microsoft.com/office/officeart/2005/8/layout/list1"/>
    <dgm:cxn modelId="{95D75B71-CB30-46E0-B302-5F4ECD55DBE3}" srcId="{B6E58D70-07F5-4306-A92B-53C8D7604778}" destId="{82AC5BF7-312B-4D6E-A021-0FEB01383E51}" srcOrd="2" destOrd="0" parTransId="{70B27A20-9ED9-41BC-BEC3-2DA5796DD6B3}" sibTransId="{882AFA0B-FD15-4C4B-A73B-50E51F60976C}"/>
    <dgm:cxn modelId="{55E00D7D-2D42-4731-AD49-A56D59B9A7EF}" type="presOf" srcId="{E088621B-6369-4E27-9AE1-6CAEE59D9045}" destId="{2F9F6D63-4963-4770-A91E-7C9837BDBA32}" srcOrd="0" destOrd="0" presId="urn:microsoft.com/office/officeart/2005/8/layout/list1"/>
    <dgm:cxn modelId="{A287A962-C115-4B06-9F30-773FC4DB3639}" type="presOf" srcId="{03675270-C94A-4CD2-9C1A-16B16C1C0DC1}" destId="{515ED536-F351-43FA-80EB-54380F35AD39}" srcOrd="1" destOrd="0" presId="urn:microsoft.com/office/officeart/2005/8/layout/list1"/>
    <dgm:cxn modelId="{7BC43EB0-D0D8-4C39-A520-3A7B4ABB654F}" type="presOf" srcId="{E088621B-6369-4E27-9AE1-6CAEE59D9045}" destId="{1DBB37C4-1DCD-4CF0-B388-0F37DF2FBFF7}" srcOrd="1" destOrd="0" presId="urn:microsoft.com/office/officeart/2005/8/layout/list1"/>
    <dgm:cxn modelId="{A98BB293-6AFF-4F87-AEE2-AE9607204DD2}" type="presOf" srcId="{B6E58D70-07F5-4306-A92B-53C8D7604778}" destId="{55612670-328F-4815-BEAB-3517475538F3}" srcOrd="0" destOrd="0" presId="urn:microsoft.com/office/officeart/2005/8/layout/list1"/>
    <dgm:cxn modelId="{39946807-F2DE-4B5D-A531-CFDE55032FFE}" type="presOf" srcId="{499A3CB1-F80A-49CE-B17D-C3F400E41FDF}" destId="{9A891FF3-6FE2-4980-9719-FCDD4B83E722}" srcOrd="1" destOrd="0" presId="urn:microsoft.com/office/officeart/2005/8/layout/list1"/>
    <dgm:cxn modelId="{9A2DB33A-6ACE-42B1-B59D-17DBF1AE49D1}" type="presOf" srcId="{82AC5BF7-312B-4D6E-A021-0FEB01383E51}" destId="{06075783-7679-4539-95B9-E70BD6E20968}" srcOrd="0" destOrd="0" presId="urn:microsoft.com/office/officeart/2005/8/layout/list1"/>
    <dgm:cxn modelId="{1DAE5711-1692-4212-A261-8B02EB49EA00}" type="presOf" srcId="{F0FDD839-8D53-4F71-B1E8-6E523FD3FFB6}" destId="{DF2E5DBD-1A85-4125-A97A-AE3568B07688}" srcOrd="0" destOrd="0" presId="urn:microsoft.com/office/officeart/2005/8/layout/list1"/>
    <dgm:cxn modelId="{57907619-A7A9-4C5D-B006-2F161E322080}" srcId="{B6E58D70-07F5-4306-A92B-53C8D7604778}" destId="{E088621B-6369-4E27-9AE1-6CAEE59D9045}" srcOrd="4" destOrd="0" parTransId="{AB2F5AA0-85A9-4C44-ACAE-227BF216588A}" sibTransId="{C4DCA239-8E4C-4F22-BB85-A00EED869D3E}"/>
    <dgm:cxn modelId="{6C167ADA-E553-4C4D-A5EC-C951DDB8F7B5}" type="presParOf" srcId="{55612670-328F-4815-BEAB-3517475538F3}" destId="{C86B61A4-1CC1-479F-BA09-244DDD920D4A}" srcOrd="0" destOrd="0" presId="urn:microsoft.com/office/officeart/2005/8/layout/list1"/>
    <dgm:cxn modelId="{75931954-6E24-466E-952A-245A7B479E75}" type="presParOf" srcId="{C86B61A4-1CC1-479F-BA09-244DDD920D4A}" destId="{DF2E5DBD-1A85-4125-A97A-AE3568B07688}" srcOrd="0" destOrd="0" presId="urn:microsoft.com/office/officeart/2005/8/layout/list1"/>
    <dgm:cxn modelId="{DDDBE781-DDE7-40B5-AE4E-439037B745BA}" type="presParOf" srcId="{C86B61A4-1CC1-479F-BA09-244DDD920D4A}" destId="{3D428FF9-B154-40A1-991F-9436007F0112}" srcOrd="1" destOrd="0" presId="urn:microsoft.com/office/officeart/2005/8/layout/list1"/>
    <dgm:cxn modelId="{670EC065-3F87-4782-BE9B-0CB8CF6B9819}" type="presParOf" srcId="{55612670-328F-4815-BEAB-3517475538F3}" destId="{D6E56B5A-D855-4F5B-8CB7-9209F560BD82}" srcOrd="1" destOrd="0" presId="urn:microsoft.com/office/officeart/2005/8/layout/list1"/>
    <dgm:cxn modelId="{49094EBC-24BD-4F0A-AEF5-3602A01232ED}" type="presParOf" srcId="{55612670-328F-4815-BEAB-3517475538F3}" destId="{C114C614-95B9-4883-BB97-6691F1235B10}" srcOrd="2" destOrd="0" presId="urn:microsoft.com/office/officeart/2005/8/layout/list1"/>
    <dgm:cxn modelId="{794B203F-7F0A-4CB7-A6E4-084B20A10226}" type="presParOf" srcId="{55612670-328F-4815-BEAB-3517475538F3}" destId="{06D6669C-04AF-4995-8D26-9E6F2BD144B1}" srcOrd="3" destOrd="0" presId="urn:microsoft.com/office/officeart/2005/8/layout/list1"/>
    <dgm:cxn modelId="{46159A41-52BE-4257-B210-567212AD876C}" type="presParOf" srcId="{55612670-328F-4815-BEAB-3517475538F3}" destId="{BD869156-CB73-4A32-AD6B-4AE9D7D919B6}" srcOrd="4" destOrd="0" presId="urn:microsoft.com/office/officeart/2005/8/layout/list1"/>
    <dgm:cxn modelId="{B3BA3C42-17F0-4513-ADE8-18C321520D60}" type="presParOf" srcId="{BD869156-CB73-4A32-AD6B-4AE9D7D919B6}" destId="{6B9C7C81-4792-4598-B227-040E8EB468B6}" srcOrd="0" destOrd="0" presId="urn:microsoft.com/office/officeart/2005/8/layout/list1"/>
    <dgm:cxn modelId="{70C616A7-25E5-40AA-8DBA-5342299F4760}" type="presParOf" srcId="{BD869156-CB73-4A32-AD6B-4AE9D7D919B6}" destId="{515ED536-F351-43FA-80EB-54380F35AD39}" srcOrd="1" destOrd="0" presId="urn:microsoft.com/office/officeart/2005/8/layout/list1"/>
    <dgm:cxn modelId="{4FA7FC92-ECB5-4FE9-ADCF-37B7F944142B}" type="presParOf" srcId="{55612670-328F-4815-BEAB-3517475538F3}" destId="{81CB2568-0FC3-43D6-8642-BBF80A9EC6A5}" srcOrd="5" destOrd="0" presId="urn:microsoft.com/office/officeart/2005/8/layout/list1"/>
    <dgm:cxn modelId="{190FD3DB-BA40-4CEC-A8D6-C1A05E043A42}" type="presParOf" srcId="{55612670-328F-4815-BEAB-3517475538F3}" destId="{47180C26-4B83-4917-AFC8-32263C2FB7AD}" srcOrd="6" destOrd="0" presId="urn:microsoft.com/office/officeart/2005/8/layout/list1"/>
    <dgm:cxn modelId="{9ACAEFBB-D3D0-4A66-A377-CD933EB20906}" type="presParOf" srcId="{55612670-328F-4815-BEAB-3517475538F3}" destId="{727B9E3B-28E6-4098-A89D-75A097F501E3}" srcOrd="7" destOrd="0" presId="urn:microsoft.com/office/officeart/2005/8/layout/list1"/>
    <dgm:cxn modelId="{42D2AE6A-4E41-44CF-B9FA-14EEAD74A36D}" type="presParOf" srcId="{55612670-328F-4815-BEAB-3517475538F3}" destId="{AF63BBE8-5C30-4C14-ADFC-C782D123F2E4}" srcOrd="8" destOrd="0" presId="urn:microsoft.com/office/officeart/2005/8/layout/list1"/>
    <dgm:cxn modelId="{D2ED20F3-8E5B-4FCC-86CF-0F663908D945}" type="presParOf" srcId="{AF63BBE8-5C30-4C14-ADFC-C782D123F2E4}" destId="{06075783-7679-4539-95B9-E70BD6E20968}" srcOrd="0" destOrd="0" presId="urn:microsoft.com/office/officeart/2005/8/layout/list1"/>
    <dgm:cxn modelId="{45F6D89A-3D44-42A2-A621-E801D67C43EA}" type="presParOf" srcId="{AF63BBE8-5C30-4C14-ADFC-C782D123F2E4}" destId="{084B9D8D-7AC6-4C65-84CD-4EE9FDB707CC}" srcOrd="1" destOrd="0" presId="urn:microsoft.com/office/officeart/2005/8/layout/list1"/>
    <dgm:cxn modelId="{BA11048A-5956-4E06-BA49-124921473C49}" type="presParOf" srcId="{55612670-328F-4815-BEAB-3517475538F3}" destId="{39FB9321-483F-4008-9F21-62864188A61C}" srcOrd="9" destOrd="0" presId="urn:microsoft.com/office/officeart/2005/8/layout/list1"/>
    <dgm:cxn modelId="{97632FEC-F79B-4859-A1BD-18ED20666CDD}" type="presParOf" srcId="{55612670-328F-4815-BEAB-3517475538F3}" destId="{66AF07CF-7012-4C36-AC51-12BF9442CC82}" srcOrd="10" destOrd="0" presId="urn:microsoft.com/office/officeart/2005/8/layout/list1"/>
    <dgm:cxn modelId="{9959D965-E407-441A-9721-AB1C177FF43F}" type="presParOf" srcId="{55612670-328F-4815-BEAB-3517475538F3}" destId="{51C0CD10-7424-4C08-98CB-B38EC26D2A2B}" srcOrd="11" destOrd="0" presId="urn:microsoft.com/office/officeart/2005/8/layout/list1"/>
    <dgm:cxn modelId="{C8782BE7-ED27-4BDF-BA86-FD6AA00DD2FD}" type="presParOf" srcId="{55612670-328F-4815-BEAB-3517475538F3}" destId="{174EC577-AFB1-43DA-BB3C-569D7D75E5BF}" srcOrd="12" destOrd="0" presId="urn:microsoft.com/office/officeart/2005/8/layout/list1"/>
    <dgm:cxn modelId="{58D9F151-7A27-47CF-868E-E1F908959E40}" type="presParOf" srcId="{174EC577-AFB1-43DA-BB3C-569D7D75E5BF}" destId="{053B31C9-3296-40A1-AD73-66653E8185AE}" srcOrd="0" destOrd="0" presId="urn:microsoft.com/office/officeart/2005/8/layout/list1"/>
    <dgm:cxn modelId="{875BDB1B-D208-4D8F-8C26-6752785A5217}" type="presParOf" srcId="{174EC577-AFB1-43DA-BB3C-569D7D75E5BF}" destId="{9A891FF3-6FE2-4980-9719-FCDD4B83E722}" srcOrd="1" destOrd="0" presId="urn:microsoft.com/office/officeart/2005/8/layout/list1"/>
    <dgm:cxn modelId="{063FF610-13C9-4774-A1A4-CA7B15EF4426}" type="presParOf" srcId="{55612670-328F-4815-BEAB-3517475538F3}" destId="{4D12D0D6-4B8F-4C35-B0BD-4C0ED2989661}" srcOrd="13" destOrd="0" presId="urn:microsoft.com/office/officeart/2005/8/layout/list1"/>
    <dgm:cxn modelId="{718D2087-1516-4761-B832-9F7127C737C8}" type="presParOf" srcId="{55612670-328F-4815-BEAB-3517475538F3}" destId="{19616465-0EA7-4069-8AD3-F9AF98899AC8}" srcOrd="14" destOrd="0" presId="urn:microsoft.com/office/officeart/2005/8/layout/list1"/>
    <dgm:cxn modelId="{D1FB2502-9CFF-40A7-B626-8C36858B5B8E}" type="presParOf" srcId="{55612670-328F-4815-BEAB-3517475538F3}" destId="{C76F0018-DC3A-4BF2-991B-0A8421E4336D}" srcOrd="15" destOrd="0" presId="urn:microsoft.com/office/officeart/2005/8/layout/list1"/>
    <dgm:cxn modelId="{81B40DE7-58A9-40D6-A9B0-41865FD6C32D}" type="presParOf" srcId="{55612670-328F-4815-BEAB-3517475538F3}" destId="{9619CF1E-F55A-40D5-BF83-6A881573730B}" srcOrd="16" destOrd="0" presId="urn:microsoft.com/office/officeart/2005/8/layout/list1"/>
    <dgm:cxn modelId="{E65E7CE7-3738-4978-B61A-502C3BC1D9CE}" type="presParOf" srcId="{9619CF1E-F55A-40D5-BF83-6A881573730B}" destId="{2F9F6D63-4963-4770-A91E-7C9837BDBA32}" srcOrd="0" destOrd="0" presId="urn:microsoft.com/office/officeart/2005/8/layout/list1"/>
    <dgm:cxn modelId="{E019705E-9AD9-4A93-8264-9E147DCB6F2A}" type="presParOf" srcId="{9619CF1E-F55A-40D5-BF83-6A881573730B}" destId="{1DBB37C4-1DCD-4CF0-B388-0F37DF2FBFF7}" srcOrd="1" destOrd="0" presId="urn:microsoft.com/office/officeart/2005/8/layout/list1"/>
    <dgm:cxn modelId="{29DD1488-4542-4093-B6A1-2D69BE2E0E6D}" type="presParOf" srcId="{55612670-328F-4815-BEAB-3517475538F3}" destId="{63974AFD-A6F1-4C21-8596-1CEB9709F9F3}" srcOrd="17" destOrd="0" presId="urn:microsoft.com/office/officeart/2005/8/layout/list1"/>
    <dgm:cxn modelId="{7280CB63-87C9-4C85-803B-2A4FE98DD762}" type="presParOf" srcId="{55612670-328F-4815-BEAB-3517475538F3}" destId="{D6842ADD-A700-4656-9679-DB54F8530EF3}" srcOrd="18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9DAB1E4A-F4BD-42CA-B8BC-D1C186ED10BB}" type="doc">
      <dgm:prSet loTypeId="urn:microsoft.com/office/officeart/2005/8/layout/vList5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9E97B98E-1839-4C1F-B6F2-FA8A2F2E1434}">
      <dgm:prSet custT="1"/>
      <dgm:spPr/>
      <dgm:t>
        <a:bodyPr/>
        <a:lstStyle/>
        <a:p>
          <a:pPr rtl="0"/>
          <a:r>
            <a:rPr lang="zh-TW" altLang="en-US" sz="2800" b="0" i="0" dirty="0" smtClean="0">
              <a:latin typeface="標楷體" panose="03000509000000000000" pitchFamily="65" charset="-120"/>
              <a:ea typeface="標楷體" panose="03000509000000000000" pitchFamily="65" charset="-120"/>
            </a:rPr>
            <a:t>學科主題</a:t>
          </a:r>
          <a:endParaRPr lang="zh-TW" altLang="en-US" sz="2800" dirty="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46B4FAE8-98EB-48E1-A62E-2FEA1C0B9237}" type="parTrans" cxnId="{9F1A95CA-B668-4A6C-BF70-3816A047DF26}">
      <dgm:prSet/>
      <dgm:spPr/>
      <dgm:t>
        <a:bodyPr/>
        <a:lstStyle/>
        <a:p>
          <a:endParaRPr lang="zh-TW" altLang="en-US" sz="2800">
            <a:solidFill>
              <a:schemeClr val="tx1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EBC53A86-D192-4891-90AA-2BE94F3DA62E}" type="sibTrans" cxnId="{9F1A95CA-B668-4A6C-BF70-3816A047DF26}">
      <dgm:prSet/>
      <dgm:spPr/>
      <dgm:t>
        <a:bodyPr/>
        <a:lstStyle/>
        <a:p>
          <a:endParaRPr lang="zh-TW" altLang="en-US" sz="2800">
            <a:solidFill>
              <a:schemeClr val="tx1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F182C8AA-BC5E-40D4-804A-694576117170}">
      <dgm:prSet custT="1"/>
      <dgm:spPr/>
      <dgm:t>
        <a:bodyPr/>
        <a:lstStyle/>
        <a:p>
          <a:pPr rtl="0"/>
          <a:r>
            <a:rPr lang="zh-TW" altLang="en-US" sz="2800" b="0" i="0" dirty="0" smtClean="0">
              <a:latin typeface="標楷體" panose="03000509000000000000" pitchFamily="65" charset="-120"/>
              <a:ea typeface="標楷體" panose="03000509000000000000" pitchFamily="65" charset="-120"/>
            </a:rPr>
            <a:t>家庭教育主軸</a:t>
          </a:r>
          <a:endParaRPr lang="zh-TW" altLang="en-US" sz="2800" dirty="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BC4D0981-4786-40D6-85E1-BB026124AB7C}" type="parTrans" cxnId="{A6E0E459-DB2B-4977-99FD-2BCCEA3850F2}">
      <dgm:prSet/>
      <dgm:spPr/>
      <dgm:t>
        <a:bodyPr/>
        <a:lstStyle/>
        <a:p>
          <a:endParaRPr lang="zh-TW" altLang="en-US" sz="2800">
            <a:solidFill>
              <a:schemeClr val="tx1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25057C57-9740-4497-BD3D-201B10ED242F}" type="sibTrans" cxnId="{A6E0E459-DB2B-4977-99FD-2BCCEA3850F2}">
      <dgm:prSet/>
      <dgm:spPr/>
      <dgm:t>
        <a:bodyPr/>
        <a:lstStyle/>
        <a:p>
          <a:endParaRPr lang="zh-TW" altLang="en-US" sz="2800">
            <a:solidFill>
              <a:schemeClr val="tx1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F06CA11C-16F6-44D3-82E4-B9306562C4D1}">
      <dgm:prSet custT="1"/>
      <dgm:spPr/>
      <dgm:t>
        <a:bodyPr/>
        <a:lstStyle/>
        <a:p>
          <a:pPr rtl="0"/>
          <a:r>
            <a:rPr lang="zh-TW" altLang="en-US" sz="2800" b="0" i="0" dirty="0" smtClean="0">
              <a:latin typeface="標楷體" panose="03000509000000000000" pitchFamily="65" charset="-120"/>
              <a:ea typeface="標楷體" panose="03000509000000000000" pitchFamily="65" charset="-120"/>
            </a:rPr>
            <a:t>結合方向</a:t>
          </a:r>
          <a:endParaRPr lang="zh-TW" altLang="en-US" sz="2800" dirty="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C407FF5C-0C89-4263-B6B8-7A6BB2C5BB45}" type="parTrans" cxnId="{0108CCA3-8592-4D6E-97D2-10ADEBEDCDFD}">
      <dgm:prSet/>
      <dgm:spPr/>
      <dgm:t>
        <a:bodyPr/>
        <a:lstStyle/>
        <a:p>
          <a:endParaRPr lang="zh-TW" altLang="en-US" sz="2800">
            <a:solidFill>
              <a:schemeClr val="tx1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2D7A87D3-61DF-4359-B166-91357156003C}" type="sibTrans" cxnId="{0108CCA3-8592-4D6E-97D2-10ADEBEDCDFD}">
      <dgm:prSet/>
      <dgm:spPr/>
      <dgm:t>
        <a:bodyPr/>
        <a:lstStyle/>
        <a:p>
          <a:endParaRPr lang="zh-TW" altLang="en-US" sz="2800">
            <a:solidFill>
              <a:schemeClr val="tx1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FEB57929-F0E2-4D8B-A02C-1C7DE234B5C4}">
      <dgm:prSet custT="1"/>
      <dgm:spPr/>
      <dgm:t>
        <a:bodyPr/>
        <a:lstStyle/>
        <a:p>
          <a:pPr rtl="0"/>
          <a:endParaRPr lang="zh-TW" altLang="en-US" sz="2400" dirty="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2D507142-434D-4192-82A6-C1679A534244}" type="parTrans" cxnId="{679D08F8-5F2B-4F6B-AA68-D87D7662F097}">
      <dgm:prSet/>
      <dgm:spPr/>
      <dgm:t>
        <a:bodyPr/>
        <a:lstStyle/>
        <a:p>
          <a:endParaRPr lang="zh-TW" altLang="en-US" sz="2800">
            <a:solidFill>
              <a:schemeClr val="tx1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735CF1AA-BCE9-4A3F-952B-67903EF3123E}" type="sibTrans" cxnId="{679D08F8-5F2B-4F6B-AA68-D87D7662F097}">
      <dgm:prSet/>
      <dgm:spPr/>
      <dgm:t>
        <a:bodyPr/>
        <a:lstStyle/>
        <a:p>
          <a:endParaRPr lang="zh-TW" altLang="en-US" sz="2800">
            <a:solidFill>
              <a:schemeClr val="tx1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CBBEBF04-6904-4F95-9569-0D14B3530F55}">
      <dgm:prSet custT="1"/>
      <dgm:spPr/>
      <dgm:t>
        <a:bodyPr/>
        <a:lstStyle/>
        <a:p>
          <a:pPr rtl="0"/>
          <a:endParaRPr lang="zh-TW" altLang="en-US" sz="2400" dirty="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CBC28FB6-BDF3-455D-B8C1-DC764D26D5AC}" type="parTrans" cxnId="{F527BCA8-8A7A-4A40-907C-C2FCD4DF4311}">
      <dgm:prSet/>
      <dgm:spPr/>
      <dgm:t>
        <a:bodyPr/>
        <a:lstStyle/>
        <a:p>
          <a:endParaRPr lang="zh-TW" altLang="en-US" sz="2800">
            <a:solidFill>
              <a:schemeClr val="tx1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1D05A8AF-C0C8-4A8F-8AF3-1A85C0DEB40B}" type="sibTrans" cxnId="{F527BCA8-8A7A-4A40-907C-C2FCD4DF4311}">
      <dgm:prSet/>
      <dgm:spPr/>
      <dgm:t>
        <a:bodyPr/>
        <a:lstStyle/>
        <a:p>
          <a:endParaRPr lang="zh-TW" altLang="en-US" sz="2800">
            <a:solidFill>
              <a:schemeClr val="tx1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4132FE8A-CA9C-44BC-BD5A-4FE37996C6EA}">
      <dgm:prSet custT="1"/>
      <dgm:spPr/>
      <dgm:t>
        <a:bodyPr/>
        <a:lstStyle/>
        <a:p>
          <a:pPr rtl="0">
            <a:lnSpc>
              <a:spcPts val="2500"/>
            </a:lnSpc>
            <a:spcAft>
              <a:spcPts val="0"/>
            </a:spcAft>
          </a:pPr>
          <a:endParaRPr lang="zh-TW" altLang="en-US" sz="2400" dirty="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7A7EB62A-3887-4CFD-811F-11DCDE4BC23D}" type="parTrans" cxnId="{22DC2ABA-4001-4D07-B250-5A831DABE5DE}">
      <dgm:prSet/>
      <dgm:spPr/>
      <dgm:t>
        <a:bodyPr/>
        <a:lstStyle/>
        <a:p>
          <a:endParaRPr lang="zh-TW" altLang="en-US" sz="2800">
            <a:solidFill>
              <a:schemeClr val="tx1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7503CD07-4C92-45FC-91B5-2EE2F2123757}" type="sibTrans" cxnId="{22DC2ABA-4001-4D07-B250-5A831DABE5DE}">
      <dgm:prSet/>
      <dgm:spPr/>
      <dgm:t>
        <a:bodyPr/>
        <a:lstStyle/>
        <a:p>
          <a:endParaRPr lang="zh-TW" altLang="en-US" sz="2800">
            <a:solidFill>
              <a:schemeClr val="tx1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F55D11DC-9809-41DF-BE60-AA24438D1C50}" type="pres">
      <dgm:prSet presAssocID="{9DAB1E4A-F4BD-42CA-B8BC-D1C186ED10BB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07C14EDF-2272-445A-854D-C4A3FCB0D62F}" type="pres">
      <dgm:prSet presAssocID="{9E97B98E-1839-4C1F-B6F2-FA8A2F2E1434}" presName="linNode" presStyleCnt="0"/>
      <dgm:spPr/>
    </dgm:pt>
    <dgm:pt modelId="{C40CD64B-F4D1-4A7B-94DB-5A9561B9BF20}" type="pres">
      <dgm:prSet presAssocID="{9E97B98E-1839-4C1F-B6F2-FA8A2F2E1434}" presName="parentText" presStyleLbl="node1" presStyleIdx="0" presStyleCnt="3" custScaleX="62679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EFFFA28E-1C5E-4FD5-A134-B849C10E2B22}" type="pres">
      <dgm:prSet presAssocID="{9E97B98E-1839-4C1F-B6F2-FA8A2F2E1434}" presName="descendantText" presStyleLbl="align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034C604C-DFF8-412C-9D32-E23B715E554B}" type="pres">
      <dgm:prSet presAssocID="{EBC53A86-D192-4891-90AA-2BE94F3DA62E}" presName="sp" presStyleCnt="0"/>
      <dgm:spPr/>
    </dgm:pt>
    <dgm:pt modelId="{DCB56D0C-2442-4FA6-BE6A-FF37E2D2F52C}" type="pres">
      <dgm:prSet presAssocID="{F182C8AA-BC5E-40D4-804A-694576117170}" presName="linNode" presStyleCnt="0"/>
      <dgm:spPr/>
    </dgm:pt>
    <dgm:pt modelId="{E26DDF2A-CCA2-4511-BA06-33038DD63FB8}" type="pres">
      <dgm:prSet presAssocID="{F182C8AA-BC5E-40D4-804A-694576117170}" presName="parentText" presStyleLbl="node1" presStyleIdx="1" presStyleCnt="3" custScaleX="62679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6B6B18D8-3827-4763-BD07-434FAE8EB22B}" type="pres">
      <dgm:prSet presAssocID="{F182C8AA-BC5E-40D4-804A-694576117170}" presName="descendantText" presStyleLbl="align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A4C97CBA-B19B-4FFC-BF61-BD012612D38B}" type="pres">
      <dgm:prSet presAssocID="{25057C57-9740-4497-BD3D-201B10ED242F}" presName="sp" presStyleCnt="0"/>
      <dgm:spPr/>
    </dgm:pt>
    <dgm:pt modelId="{320DA975-2B66-4111-997F-FE2090B2E7E6}" type="pres">
      <dgm:prSet presAssocID="{F06CA11C-16F6-44D3-82E4-B9306562C4D1}" presName="linNode" presStyleCnt="0"/>
      <dgm:spPr/>
    </dgm:pt>
    <dgm:pt modelId="{23BC54DC-2750-4165-81BC-4CD29F6720A1}" type="pres">
      <dgm:prSet presAssocID="{F06CA11C-16F6-44D3-82E4-B9306562C4D1}" presName="parentText" presStyleLbl="node1" presStyleIdx="2" presStyleCnt="3" custScaleX="62679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4758F9D8-2530-4BBC-8237-2CC124C90150}" type="pres">
      <dgm:prSet presAssocID="{F06CA11C-16F6-44D3-82E4-B9306562C4D1}" presName="descendantText" presStyleLbl="alignAccFollowNode1" presStyleIdx="2" presStyleCnt="3" custScaleX="106567" custScaleY="117480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BDA7DF86-520F-4319-BCE3-BF63697C4EB4}" type="presOf" srcId="{FEB57929-F0E2-4D8B-A02C-1C7DE234B5C4}" destId="{EFFFA28E-1C5E-4FD5-A134-B849C10E2B22}" srcOrd="0" destOrd="0" presId="urn:microsoft.com/office/officeart/2005/8/layout/vList5"/>
    <dgm:cxn modelId="{F527BCA8-8A7A-4A40-907C-C2FCD4DF4311}" srcId="{F182C8AA-BC5E-40D4-804A-694576117170}" destId="{CBBEBF04-6904-4F95-9569-0D14B3530F55}" srcOrd="0" destOrd="0" parTransId="{CBC28FB6-BDF3-455D-B8C1-DC764D26D5AC}" sibTransId="{1D05A8AF-C0C8-4A8F-8AF3-1A85C0DEB40B}"/>
    <dgm:cxn modelId="{FFB511F2-48CD-47B4-9B87-7C58689D488C}" type="presOf" srcId="{F06CA11C-16F6-44D3-82E4-B9306562C4D1}" destId="{23BC54DC-2750-4165-81BC-4CD29F6720A1}" srcOrd="0" destOrd="0" presId="urn:microsoft.com/office/officeart/2005/8/layout/vList5"/>
    <dgm:cxn modelId="{465756B6-72F8-4E22-A646-CB94A5E484CA}" type="presOf" srcId="{9E97B98E-1839-4C1F-B6F2-FA8A2F2E1434}" destId="{C40CD64B-F4D1-4A7B-94DB-5A9561B9BF20}" srcOrd="0" destOrd="0" presId="urn:microsoft.com/office/officeart/2005/8/layout/vList5"/>
    <dgm:cxn modelId="{A6E0E459-DB2B-4977-99FD-2BCCEA3850F2}" srcId="{9DAB1E4A-F4BD-42CA-B8BC-D1C186ED10BB}" destId="{F182C8AA-BC5E-40D4-804A-694576117170}" srcOrd="1" destOrd="0" parTransId="{BC4D0981-4786-40D6-85E1-BB026124AB7C}" sibTransId="{25057C57-9740-4497-BD3D-201B10ED242F}"/>
    <dgm:cxn modelId="{4C8DD30C-7ACC-4D8B-858F-D0E77670AAD0}" type="presOf" srcId="{F182C8AA-BC5E-40D4-804A-694576117170}" destId="{E26DDF2A-CCA2-4511-BA06-33038DD63FB8}" srcOrd="0" destOrd="0" presId="urn:microsoft.com/office/officeart/2005/8/layout/vList5"/>
    <dgm:cxn modelId="{22DC2ABA-4001-4D07-B250-5A831DABE5DE}" srcId="{F06CA11C-16F6-44D3-82E4-B9306562C4D1}" destId="{4132FE8A-CA9C-44BC-BD5A-4FE37996C6EA}" srcOrd="0" destOrd="0" parTransId="{7A7EB62A-3887-4CFD-811F-11DCDE4BC23D}" sibTransId="{7503CD07-4C92-45FC-91B5-2EE2F2123757}"/>
    <dgm:cxn modelId="{FC1F85CD-13DA-46A4-A2E5-78CCCF76D21F}" type="presOf" srcId="{4132FE8A-CA9C-44BC-BD5A-4FE37996C6EA}" destId="{4758F9D8-2530-4BBC-8237-2CC124C90150}" srcOrd="0" destOrd="0" presId="urn:microsoft.com/office/officeart/2005/8/layout/vList5"/>
    <dgm:cxn modelId="{9F1A95CA-B668-4A6C-BF70-3816A047DF26}" srcId="{9DAB1E4A-F4BD-42CA-B8BC-D1C186ED10BB}" destId="{9E97B98E-1839-4C1F-B6F2-FA8A2F2E1434}" srcOrd="0" destOrd="0" parTransId="{46B4FAE8-98EB-48E1-A62E-2FEA1C0B9237}" sibTransId="{EBC53A86-D192-4891-90AA-2BE94F3DA62E}"/>
    <dgm:cxn modelId="{BB81ADEB-5C80-4FC6-8E61-572FAB736AEA}" type="presOf" srcId="{9DAB1E4A-F4BD-42CA-B8BC-D1C186ED10BB}" destId="{F55D11DC-9809-41DF-BE60-AA24438D1C50}" srcOrd="0" destOrd="0" presId="urn:microsoft.com/office/officeart/2005/8/layout/vList5"/>
    <dgm:cxn modelId="{3B869433-2BB0-4CEC-9DDB-634394A1692A}" type="presOf" srcId="{CBBEBF04-6904-4F95-9569-0D14B3530F55}" destId="{6B6B18D8-3827-4763-BD07-434FAE8EB22B}" srcOrd="0" destOrd="0" presId="urn:microsoft.com/office/officeart/2005/8/layout/vList5"/>
    <dgm:cxn modelId="{679D08F8-5F2B-4F6B-AA68-D87D7662F097}" srcId="{9E97B98E-1839-4C1F-B6F2-FA8A2F2E1434}" destId="{FEB57929-F0E2-4D8B-A02C-1C7DE234B5C4}" srcOrd="0" destOrd="0" parTransId="{2D507142-434D-4192-82A6-C1679A534244}" sibTransId="{735CF1AA-BCE9-4A3F-952B-67903EF3123E}"/>
    <dgm:cxn modelId="{0108CCA3-8592-4D6E-97D2-10ADEBEDCDFD}" srcId="{9DAB1E4A-F4BD-42CA-B8BC-D1C186ED10BB}" destId="{F06CA11C-16F6-44D3-82E4-B9306562C4D1}" srcOrd="2" destOrd="0" parTransId="{C407FF5C-0C89-4263-B6B8-7A6BB2C5BB45}" sibTransId="{2D7A87D3-61DF-4359-B166-91357156003C}"/>
    <dgm:cxn modelId="{A5A777CE-FA7E-4A09-B732-B85C0DE33675}" type="presParOf" srcId="{F55D11DC-9809-41DF-BE60-AA24438D1C50}" destId="{07C14EDF-2272-445A-854D-C4A3FCB0D62F}" srcOrd="0" destOrd="0" presId="urn:microsoft.com/office/officeart/2005/8/layout/vList5"/>
    <dgm:cxn modelId="{63ACEF84-5B1E-4014-B16B-784EA95AD1E5}" type="presParOf" srcId="{07C14EDF-2272-445A-854D-C4A3FCB0D62F}" destId="{C40CD64B-F4D1-4A7B-94DB-5A9561B9BF20}" srcOrd="0" destOrd="0" presId="urn:microsoft.com/office/officeart/2005/8/layout/vList5"/>
    <dgm:cxn modelId="{3F6651AF-B136-40B0-B217-6DCFD10DEBB7}" type="presParOf" srcId="{07C14EDF-2272-445A-854D-C4A3FCB0D62F}" destId="{EFFFA28E-1C5E-4FD5-A134-B849C10E2B22}" srcOrd="1" destOrd="0" presId="urn:microsoft.com/office/officeart/2005/8/layout/vList5"/>
    <dgm:cxn modelId="{760DA2DA-DD54-4DC0-8AFF-6DE326ADA040}" type="presParOf" srcId="{F55D11DC-9809-41DF-BE60-AA24438D1C50}" destId="{034C604C-DFF8-412C-9D32-E23B715E554B}" srcOrd="1" destOrd="0" presId="urn:microsoft.com/office/officeart/2005/8/layout/vList5"/>
    <dgm:cxn modelId="{77C17B92-587F-4B2A-BC8B-561931DDE83C}" type="presParOf" srcId="{F55D11DC-9809-41DF-BE60-AA24438D1C50}" destId="{DCB56D0C-2442-4FA6-BE6A-FF37E2D2F52C}" srcOrd="2" destOrd="0" presId="urn:microsoft.com/office/officeart/2005/8/layout/vList5"/>
    <dgm:cxn modelId="{F20DCF68-34D0-435A-9B50-967B99F8920A}" type="presParOf" srcId="{DCB56D0C-2442-4FA6-BE6A-FF37E2D2F52C}" destId="{E26DDF2A-CCA2-4511-BA06-33038DD63FB8}" srcOrd="0" destOrd="0" presId="urn:microsoft.com/office/officeart/2005/8/layout/vList5"/>
    <dgm:cxn modelId="{C57D6248-49F0-4B23-AE6E-49B36023A20F}" type="presParOf" srcId="{DCB56D0C-2442-4FA6-BE6A-FF37E2D2F52C}" destId="{6B6B18D8-3827-4763-BD07-434FAE8EB22B}" srcOrd="1" destOrd="0" presId="urn:microsoft.com/office/officeart/2005/8/layout/vList5"/>
    <dgm:cxn modelId="{62A4472E-0AED-45AF-9710-2AF6C14A9B89}" type="presParOf" srcId="{F55D11DC-9809-41DF-BE60-AA24438D1C50}" destId="{A4C97CBA-B19B-4FFC-BF61-BD012612D38B}" srcOrd="3" destOrd="0" presId="urn:microsoft.com/office/officeart/2005/8/layout/vList5"/>
    <dgm:cxn modelId="{7FF02FF6-6789-4443-81A3-4A1FE2BBFEF7}" type="presParOf" srcId="{F55D11DC-9809-41DF-BE60-AA24438D1C50}" destId="{320DA975-2B66-4111-997F-FE2090B2E7E6}" srcOrd="4" destOrd="0" presId="urn:microsoft.com/office/officeart/2005/8/layout/vList5"/>
    <dgm:cxn modelId="{9BF47898-9423-48B8-B126-1549C8532F20}" type="presParOf" srcId="{320DA975-2B66-4111-997F-FE2090B2E7E6}" destId="{23BC54DC-2750-4165-81BC-4CD29F6720A1}" srcOrd="0" destOrd="0" presId="urn:microsoft.com/office/officeart/2005/8/layout/vList5"/>
    <dgm:cxn modelId="{D44EC0F7-AB65-4B65-BEFB-4BEF9BFEED05}" type="presParOf" srcId="{320DA975-2B66-4111-997F-FE2090B2E7E6}" destId="{4758F9D8-2530-4BBC-8237-2CC124C90150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970D3CD-F559-4F11-B69F-5AB8500ADD32}" type="doc">
      <dgm:prSet loTypeId="urn:microsoft.com/office/officeart/2005/8/layout/process1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zh-TW" altLang="en-US"/>
        </a:p>
      </dgm:t>
    </dgm:pt>
    <dgm:pt modelId="{2A096F52-FE74-413E-87A3-7ACB99EF6041}">
      <dgm:prSet custT="1"/>
      <dgm:spPr>
        <a:solidFill>
          <a:srgbClr val="FFFF66"/>
        </a:solidFill>
      </dgm:spPr>
      <dgm:t>
        <a:bodyPr/>
        <a:lstStyle/>
        <a:p>
          <a:pPr rtl="0"/>
          <a:r>
            <a:rPr lang="zh-TW" sz="2400" b="0" i="0" dirty="0" smtClean="0">
              <a:solidFill>
                <a:schemeClr val="tx1">
                  <a:lumMod val="5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如何</a:t>
          </a:r>
          <a:r>
            <a:rPr lang="zh-TW" sz="3200" b="1" i="0" dirty="0" smtClean="0">
              <a:solidFill>
                <a:schemeClr val="tx1">
                  <a:lumMod val="5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觀察</a:t>
          </a:r>
          <a:r>
            <a:rPr lang="en-US" altLang="zh-TW" sz="3200" b="1" i="0" dirty="0" smtClean="0">
              <a:solidFill>
                <a:schemeClr val="tx1">
                  <a:lumMod val="5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   </a:t>
          </a:r>
          <a:r>
            <a:rPr lang="zh-TW" sz="2400" b="0" i="0" dirty="0" smtClean="0">
              <a:solidFill>
                <a:schemeClr val="tx1">
                  <a:lumMod val="5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家庭因素造成學習</a:t>
          </a:r>
          <a:r>
            <a:rPr lang="en-US" sz="2400" b="0" i="0" dirty="0" smtClean="0">
              <a:solidFill>
                <a:schemeClr val="tx1">
                  <a:lumMod val="5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/</a:t>
          </a:r>
          <a:r>
            <a:rPr lang="zh-TW" sz="2400" b="0" i="0" dirty="0" smtClean="0">
              <a:solidFill>
                <a:schemeClr val="tx1">
                  <a:lumMod val="5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行為困難</a:t>
          </a:r>
          <a:endParaRPr lang="zh-TW" sz="2400" dirty="0">
            <a:solidFill>
              <a:schemeClr val="tx1">
                <a:lumMod val="50000"/>
              </a:schemeClr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46DDA724-4545-4D1F-B1E2-7302EEE85738}" type="parTrans" cxnId="{72AC92C7-2493-4772-AF50-8D816737C938}">
      <dgm:prSet/>
      <dgm:spPr/>
      <dgm:t>
        <a:bodyPr/>
        <a:lstStyle/>
        <a:p>
          <a:endParaRPr lang="zh-TW" altLang="en-US" sz="2400">
            <a:solidFill>
              <a:schemeClr val="tx1">
                <a:lumMod val="50000"/>
              </a:schemeClr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A4BF1804-7166-4FCF-99AF-CAEEDB8DAB83}" type="sibTrans" cxnId="{72AC92C7-2493-4772-AF50-8D816737C938}">
      <dgm:prSet custT="1"/>
      <dgm:spPr/>
      <dgm:t>
        <a:bodyPr/>
        <a:lstStyle/>
        <a:p>
          <a:endParaRPr lang="zh-TW" altLang="en-US" sz="2400">
            <a:solidFill>
              <a:schemeClr val="tx1">
                <a:lumMod val="50000"/>
              </a:schemeClr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793F91D7-AC68-43AC-B264-2A40BB03B699}">
      <dgm:prSet custT="1"/>
      <dgm:spPr>
        <a:solidFill>
          <a:srgbClr val="99FFCC"/>
        </a:solidFill>
      </dgm:spPr>
      <dgm:t>
        <a:bodyPr/>
        <a:lstStyle/>
        <a:p>
          <a:pPr rtl="0"/>
          <a:r>
            <a:rPr lang="zh-TW" sz="3200" b="1" i="0" dirty="0" smtClean="0">
              <a:solidFill>
                <a:schemeClr val="tx1">
                  <a:lumMod val="5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基本輔導</a:t>
          </a:r>
          <a:r>
            <a:rPr lang="en-US" altLang="zh-TW" sz="3200" b="1" i="0" dirty="0" smtClean="0">
              <a:solidFill>
                <a:schemeClr val="tx1">
                  <a:lumMod val="5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  </a:t>
          </a:r>
          <a:r>
            <a:rPr lang="zh-TW" sz="2400" b="0" i="0" dirty="0" smtClean="0">
              <a:solidFill>
                <a:schemeClr val="tx1">
                  <a:lumMod val="5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知能與轉介管道 </a:t>
          </a:r>
          <a:r>
            <a:rPr lang="en-US" sz="2400" b="0" i="0" dirty="0" smtClean="0">
              <a:solidFill>
                <a:schemeClr val="tx1">
                  <a:lumMod val="5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(</a:t>
          </a:r>
          <a:r>
            <a:rPr lang="zh-TW" sz="2400" b="0" i="0" dirty="0" smtClean="0">
              <a:solidFill>
                <a:schemeClr val="tx1">
                  <a:lumMod val="5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學校輔導室、社會資源</a:t>
          </a:r>
          <a:r>
            <a:rPr lang="en-US" sz="2400" b="0" i="0" dirty="0" smtClean="0">
              <a:solidFill>
                <a:schemeClr val="tx1">
                  <a:lumMod val="5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)</a:t>
          </a:r>
          <a:endParaRPr lang="zh-TW" sz="2400" dirty="0">
            <a:solidFill>
              <a:schemeClr val="tx1">
                <a:lumMod val="50000"/>
              </a:schemeClr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4322280B-B3D0-49C3-AF5A-6755FF400849}" type="parTrans" cxnId="{60886CFC-FB54-415A-B164-73177D1A00E4}">
      <dgm:prSet/>
      <dgm:spPr/>
      <dgm:t>
        <a:bodyPr/>
        <a:lstStyle/>
        <a:p>
          <a:endParaRPr lang="zh-TW" altLang="en-US" sz="2400">
            <a:solidFill>
              <a:schemeClr val="tx1">
                <a:lumMod val="50000"/>
              </a:schemeClr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198948E1-1FF0-4FB4-AF2A-17691AE73C2E}" type="sibTrans" cxnId="{60886CFC-FB54-415A-B164-73177D1A00E4}">
      <dgm:prSet custT="1"/>
      <dgm:spPr/>
      <dgm:t>
        <a:bodyPr/>
        <a:lstStyle/>
        <a:p>
          <a:endParaRPr lang="zh-TW" altLang="en-US" sz="2400">
            <a:solidFill>
              <a:schemeClr val="tx1">
                <a:lumMod val="50000"/>
              </a:schemeClr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1FA6BFEC-7260-4E89-B804-9855529B3ABE}">
      <dgm:prSet custT="1"/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pPr rtl="0"/>
          <a:r>
            <a:rPr lang="zh-TW" altLang="en-US" sz="2400" b="0" i="0" dirty="0" smtClean="0">
              <a:solidFill>
                <a:schemeClr val="tx1">
                  <a:lumMod val="5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建立跨單位</a:t>
          </a:r>
          <a:r>
            <a:rPr lang="zh-TW" altLang="en-US" sz="3200" b="0" i="0" dirty="0" smtClean="0">
              <a:solidFill>
                <a:schemeClr val="tx1">
                  <a:lumMod val="5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合作網絡</a:t>
          </a:r>
          <a:r>
            <a:rPr lang="zh-TW" altLang="en-US" sz="2400" b="0" i="0" dirty="0" smtClean="0">
              <a:solidFill>
                <a:schemeClr val="tx1">
                  <a:lumMod val="5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的重要性</a:t>
          </a:r>
          <a:endParaRPr lang="zh-TW" altLang="en-US" sz="2400" dirty="0">
            <a:solidFill>
              <a:schemeClr val="tx1">
                <a:lumMod val="50000"/>
              </a:schemeClr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C48C84AC-1352-473D-B5C0-BA13BA81F952}" type="parTrans" cxnId="{96D4F704-0CD7-4166-9278-D012F5B5A1D8}">
      <dgm:prSet/>
      <dgm:spPr/>
      <dgm:t>
        <a:bodyPr/>
        <a:lstStyle/>
        <a:p>
          <a:endParaRPr lang="zh-TW" altLang="en-US" sz="2400">
            <a:solidFill>
              <a:schemeClr val="tx1">
                <a:lumMod val="50000"/>
              </a:schemeClr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F23E42AD-658D-47E7-AF30-9B1A77BF0B06}" type="sibTrans" cxnId="{96D4F704-0CD7-4166-9278-D012F5B5A1D8}">
      <dgm:prSet/>
      <dgm:spPr/>
      <dgm:t>
        <a:bodyPr/>
        <a:lstStyle/>
        <a:p>
          <a:endParaRPr lang="zh-TW" altLang="en-US" sz="2400">
            <a:solidFill>
              <a:schemeClr val="tx1">
                <a:lumMod val="50000"/>
              </a:schemeClr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4D7A7ACA-1054-4E39-9458-2EB037DDF6DA}" type="pres">
      <dgm:prSet presAssocID="{8970D3CD-F559-4F11-B69F-5AB8500ADD32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5A78DA34-AF13-4725-88F2-96DDAEC2A42C}" type="pres">
      <dgm:prSet presAssocID="{2A096F52-FE74-413E-87A3-7ACB99EF6041}" presName="node" presStyleLbl="node1" presStyleIdx="0" presStyleCnt="3" custScaleX="10886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D8EFE8CB-CF4B-40D7-9CFC-E36BEDDE06D8}" type="pres">
      <dgm:prSet presAssocID="{A4BF1804-7166-4FCF-99AF-CAEEDB8DAB83}" presName="sibTrans" presStyleLbl="sibTrans2D1" presStyleIdx="0" presStyleCnt="2"/>
      <dgm:spPr/>
      <dgm:t>
        <a:bodyPr/>
        <a:lstStyle/>
        <a:p>
          <a:endParaRPr lang="zh-TW" altLang="en-US"/>
        </a:p>
      </dgm:t>
    </dgm:pt>
    <dgm:pt modelId="{20EAF06B-DFA2-4D50-B0CB-DFB52786C504}" type="pres">
      <dgm:prSet presAssocID="{A4BF1804-7166-4FCF-99AF-CAEEDB8DAB83}" presName="connectorText" presStyleLbl="sibTrans2D1" presStyleIdx="0" presStyleCnt="2"/>
      <dgm:spPr/>
      <dgm:t>
        <a:bodyPr/>
        <a:lstStyle/>
        <a:p>
          <a:endParaRPr lang="zh-TW" altLang="en-US"/>
        </a:p>
      </dgm:t>
    </dgm:pt>
    <dgm:pt modelId="{524DBB10-79CF-493D-B125-E08C2DC883BE}" type="pres">
      <dgm:prSet presAssocID="{793F91D7-AC68-43AC-B264-2A40BB03B699}" presName="node" presStyleLbl="node1" presStyleIdx="1" presStyleCnt="3" custScaleX="11945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FC276483-5F42-4C91-BEC2-C6953A8D0B29}" type="pres">
      <dgm:prSet presAssocID="{198948E1-1FF0-4FB4-AF2A-17691AE73C2E}" presName="sibTrans" presStyleLbl="sibTrans2D1" presStyleIdx="1" presStyleCnt="2"/>
      <dgm:spPr/>
      <dgm:t>
        <a:bodyPr/>
        <a:lstStyle/>
        <a:p>
          <a:endParaRPr lang="zh-TW" altLang="en-US"/>
        </a:p>
      </dgm:t>
    </dgm:pt>
    <dgm:pt modelId="{23148A50-9B7D-4F11-B072-49C3226DED7A}" type="pres">
      <dgm:prSet presAssocID="{198948E1-1FF0-4FB4-AF2A-17691AE73C2E}" presName="connectorText" presStyleLbl="sibTrans2D1" presStyleIdx="1" presStyleCnt="2"/>
      <dgm:spPr/>
      <dgm:t>
        <a:bodyPr/>
        <a:lstStyle/>
        <a:p>
          <a:endParaRPr lang="zh-TW" altLang="en-US"/>
        </a:p>
      </dgm:t>
    </dgm:pt>
    <dgm:pt modelId="{4A96846B-F3DC-4AB3-97F4-3CCC2B1E9B75}" type="pres">
      <dgm:prSet presAssocID="{1FA6BFEC-7260-4E89-B804-9855529B3ABE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FFA31C9C-45CE-403F-B566-855402A6ADDA}" type="presOf" srcId="{1FA6BFEC-7260-4E89-B804-9855529B3ABE}" destId="{4A96846B-F3DC-4AB3-97F4-3CCC2B1E9B75}" srcOrd="0" destOrd="0" presId="urn:microsoft.com/office/officeart/2005/8/layout/process1"/>
    <dgm:cxn modelId="{4F82C6B2-9BC5-4448-A343-2C99EBEBF7E5}" type="presOf" srcId="{2A096F52-FE74-413E-87A3-7ACB99EF6041}" destId="{5A78DA34-AF13-4725-88F2-96DDAEC2A42C}" srcOrd="0" destOrd="0" presId="urn:microsoft.com/office/officeart/2005/8/layout/process1"/>
    <dgm:cxn modelId="{DF2EA084-7AE3-4B49-B727-17D814BFD8CB}" type="presOf" srcId="{198948E1-1FF0-4FB4-AF2A-17691AE73C2E}" destId="{23148A50-9B7D-4F11-B072-49C3226DED7A}" srcOrd="1" destOrd="0" presId="urn:microsoft.com/office/officeart/2005/8/layout/process1"/>
    <dgm:cxn modelId="{96D4F704-0CD7-4166-9278-D012F5B5A1D8}" srcId="{8970D3CD-F559-4F11-B69F-5AB8500ADD32}" destId="{1FA6BFEC-7260-4E89-B804-9855529B3ABE}" srcOrd="2" destOrd="0" parTransId="{C48C84AC-1352-473D-B5C0-BA13BA81F952}" sibTransId="{F23E42AD-658D-47E7-AF30-9B1A77BF0B06}"/>
    <dgm:cxn modelId="{AACA5307-2D0F-4D3D-95D7-1ABF6DE3E266}" type="presOf" srcId="{198948E1-1FF0-4FB4-AF2A-17691AE73C2E}" destId="{FC276483-5F42-4C91-BEC2-C6953A8D0B29}" srcOrd="0" destOrd="0" presId="urn:microsoft.com/office/officeart/2005/8/layout/process1"/>
    <dgm:cxn modelId="{EEBE7DAC-AFBE-4164-A6FF-07B4EAD7D780}" type="presOf" srcId="{793F91D7-AC68-43AC-B264-2A40BB03B699}" destId="{524DBB10-79CF-493D-B125-E08C2DC883BE}" srcOrd="0" destOrd="0" presId="urn:microsoft.com/office/officeart/2005/8/layout/process1"/>
    <dgm:cxn modelId="{60886CFC-FB54-415A-B164-73177D1A00E4}" srcId="{8970D3CD-F559-4F11-B69F-5AB8500ADD32}" destId="{793F91D7-AC68-43AC-B264-2A40BB03B699}" srcOrd="1" destOrd="0" parTransId="{4322280B-B3D0-49C3-AF5A-6755FF400849}" sibTransId="{198948E1-1FF0-4FB4-AF2A-17691AE73C2E}"/>
    <dgm:cxn modelId="{72AC92C7-2493-4772-AF50-8D816737C938}" srcId="{8970D3CD-F559-4F11-B69F-5AB8500ADD32}" destId="{2A096F52-FE74-413E-87A3-7ACB99EF6041}" srcOrd="0" destOrd="0" parTransId="{46DDA724-4545-4D1F-B1E2-7302EEE85738}" sibTransId="{A4BF1804-7166-4FCF-99AF-CAEEDB8DAB83}"/>
    <dgm:cxn modelId="{C3F1F5FF-FC4A-4B7A-989B-D748BD597FBC}" type="presOf" srcId="{A4BF1804-7166-4FCF-99AF-CAEEDB8DAB83}" destId="{D8EFE8CB-CF4B-40D7-9CFC-E36BEDDE06D8}" srcOrd="0" destOrd="0" presId="urn:microsoft.com/office/officeart/2005/8/layout/process1"/>
    <dgm:cxn modelId="{CA7A6219-88C1-42D7-98DC-D92A5CC978FA}" type="presOf" srcId="{A4BF1804-7166-4FCF-99AF-CAEEDB8DAB83}" destId="{20EAF06B-DFA2-4D50-B0CB-DFB52786C504}" srcOrd="1" destOrd="0" presId="urn:microsoft.com/office/officeart/2005/8/layout/process1"/>
    <dgm:cxn modelId="{8B6D4147-5227-40DF-BB6C-710F0E0329FE}" type="presOf" srcId="{8970D3CD-F559-4F11-B69F-5AB8500ADD32}" destId="{4D7A7ACA-1054-4E39-9458-2EB037DDF6DA}" srcOrd="0" destOrd="0" presId="urn:microsoft.com/office/officeart/2005/8/layout/process1"/>
    <dgm:cxn modelId="{1969E650-2CBB-4055-830B-A45B7445F1EF}" type="presParOf" srcId="{4D7A7ACA-1054-4E39-9458-2EB037DDF6DA}" destId="{5A78DA34-AF13-4725-88F2-96DDAEC2A42C}" srcOrd="0" destOrd="0" presId="urn:microsoft.com/office/officeart/2005/8/layout/process1"/>
    <dgm:cxn modelId="{2C235C93-E712-4D32-8BF7-646D3028451E}" type="presParOf" srcId="{4D7A7ACA-1054-4E39-9458-2EB037DDF6DA}" destId="{D8EFE8CB-CF4B-40D7-9CFC-E36BEDDE06D8}" srcOrd="1" destOrd="0" presId="urn:microsoft.com/office/officeart/2005/8/layout/process1"/>
    <dgm:cxn modelId="{494D0BFE-9BD5-4A69-968C-6BE871D0F31E}" type="presParOf" srcId="{D8EFE8CB-CF4B-40D7-9CFC-E36BEDDE06D8}" destId="{20EAF06B-DFA2-4D50-B0CB-DFB52786C504}" srcOrd="0" destOrd="0" presId="urn:microsoft.com/office/officeart/2005/8/layout/process1"/>
    <dgm:cxn modelId="{1874B247-BC98-42FB-9E1E-53D6A3857101}" type="presParOf" srcId="{4D7A7ACA-1054-4E39-9458-2EB037DDF6DA}" destId="{524DBB10-79CF-493D-B125-E08C2DC883BE}" srcOrd="2" destOrd="0" presId="urn:microsoft.com/office/officeart/2005/8/layout/process1"/>
    <dgm:cxn modelId="{04F7D44C-4EC0-4E33-923A-741FD65044E7}" type="presParOf" srcId="{4D7A7ACA-1054-4E39-9458-2EB037DDF6DA}" destId="{FC276483-5F42-4C91-BEC2-C6953A8D0B29}" srcOrd="3" destOrd="0" presId="urn:microsoft.com/office/officeart/2005/8/layout/process1"/>
    <dgm:cxn modelId="{A92CE867-3E89-40C8-9BC1-390679F9E914}" type="presParOf" srcId="{FC276483-5F42-4C91-BEC2-C6953A8D0B29}" destId="{23148A50-9B7D-4F11-B072-49C3226DED7A}" srcOrd="0" destOrd="0" presId="urn:microsoft.com/office/officeart/2005/8/layout/process1"/>
    <dgm:cxn modelId="{A7DA3607-5410-4EA5-9DCA-792451BB2691}" type="presParOf" srcId="{4D7A7ACA-1054-4E39-9458-2EB037DDF6DA}" destId="{4A96846B-F3DC-4AB3-97F4-3CCC2B1E9B75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4348011-8907-40E6-9408-C53FF649E520}" type="doc">
      <dgm:prSet loTypeId="urn:microsoft.com/office/officeart/2005/8/layout/vList5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C374EE34-17AC-457B-B503-12523BB377D5}">
      <dgm:prSet custT="1"/>
      <dgm:spPr/>
      <dgm:t>
        <a:bodyPr/>
        <a:lstStyle/>
        <a:p>
          <a:pPr rtl="0">
            <a:lnSpc>
              <a:spcPts val="3000"/>
            </a:lnSpc>
          </a:pPr>
          <a:r>
            <a:rPr lang="zh-TW" altLang="en-US" sz="3000" b="1" i="0" dirty="0" smtClean="0">
              <a:latin typeface="標楷體" panose="03000509000000000000" pitchFamily="65" charset="-120"/>
              <a:ea typeface="標楷體" panose="03000509000000000000" pitchFamily="65" charset="-120"/>
            </a:rPr>
            <a:t>正向教養與情緒管理</a:t>
          </a:r>
          <a:endParaRPr lang="zh-TW" altLang="en-US" sz="3000" dirty="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3589C14F-DDD0-425B-91B5-CB22A2F8A5E4}" type="parTrans" cxnId="{87479490-EC6E-4C27-B625-9790409CC355}">
      <dgm:prSet/>
      <dgm:spPr/>
      <dgm:t>
        <a:bodyPr/>
        <a:lstStyle/>
        <a:p>
          <a:pPr>
            <a:lnSpc>
              <a:spcPts val="2800"/>
            </a:lnSpc>
          </a:pPr>
          <a:endParaRPr lang="zh-TW" altLang="en-US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80126F4D-7424-4DEC-996D-08EC90B7C2E6}" type="sibTrans" cxnId="{87479490-EC6E-4C27-B625-9790409CC355}">
      <dgm:prSet/>
      <dgm:spPr/>
      <dgm:t>
        <a:bodyPr/>
        <a:lstStyle/>
        <a:p>
          <a:pPr>
            <a:lnSpc>
              <a:spcPts val="2800"/>
            </a:lnSpc>
          </a:pPr>
          <a:endParaRPr lang="zh-TW" altLang="en-US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0F1DF44F-6299-47BD-8D48-C07E87E0F130}">
      <dgm:prSet custT="1"/>
      <dgm:spPr/>
      <dgm:t>
        <a:bodyPr/>
        <a:lstStyle/>
        <a:p>
          <a:pPr rtl="0">
            <a:lnSpc>
              <a:spcPts val="2000"/>
            </a:lnSpc>
            <a:spcAft>
              <a:spcPts val="0"/>
            </a:spcAft>
          </a:pPr>
          <a:r>
            <a:rPr lang="zh-TW" altLang="en-US" sz="2100" b="0" i="0" dirty="0" smtClean="0">
              <a:latin typeface="標楷體" panose="03000509000000000000" pitchFamily="65" charset="-120"/>
              <a:ea typeface="標楷體" panose="03000509000000000000" pitchFamily="65" charset="-120"/>
            </a:rPr>
            <a:t>理解「教養型態」與孩子發展的關係</a:t>
          </a:r>
          <a:endParaRPr lang="zh-TW" altLang="en-US" sz="2100" dirty="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4468B7CF-158D-40FB-8DCA-60CA341AD216}" type="parTrans" cxnId="{999072B9-F408-4DA2-898C-5F71FBDC5C0D}">
      <dgm:prSet/>
      <dgm:spPr/>
      <dgm:t>
        <a:bodyPr/>
        <a:lstStyle/>
        <a:p>
          <a:pPr>
            <a:lnSpc>
              <a:spcPts val="2800"/>
            </a:lnSpc>
          </a:pPr>
          <a:endParaRPr lang="zh-TW" altLang="en-US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0E1F5806-5C6B-49A0-96E4-DA9E31762FA1}" type="sibTrans" cxnId="{999072B9-F408-4DA2-898C-5F71FBDC5C0D}">
      <dgm:prSet/>
      <dgm:spPr/>
      <dgm:t>
        <a:bodyPr/>
        <a:lstStyle/>
        <a:p>
          <a:pPr>
            <a:lnSpc>
              <a:spcPts val="2800"/>
            </a:lnSpc>
          </a:pPr>
          <a:endParaRPr lang="zh-TW" altLang="en-US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3123C8CF-1355-464B-8E3D-46AAA07C8188}">
      <dgm:prSet custT="1"/>
      <dgm:spPr/>
      <dgm:t>
        <a:bodyPr/>
        <a:lstStyle/>
        <a:p>
          <a:pPr rtl="0">
            <a:lnSpc>
              <a:spcPts val="2000"/>
            </a:lnSpc>
            <a:spcAft>
              <a:spcPts val="0"/>
            </a:spcAft>
          </a:pPr>
          <a:r>
            <a:rPr lang="zh-TW" sz="2100" b="0" i="0" dirty="0" smtClean="0">
              <a:latin typeface="標楷體" panose="03000509000000000000" pitchFamily="65" charset="-120"/>
              <a:ea typeface="標楷體" panose="03000509000000000000" pitchFamily="65" charset="-120"/>
            </a:rPr>
            <a:t>正向管教 </a:t>
          </a:r>
          <a:r>
            <a:rPr lang="en-US" sz="2100" b="0" i="0" dirty="0" smtClean="0">
              <a:latin typeface="標楷體" panose="03000509000000000000" pitchFamily="65" charset="-120"/>
              <a:ea typeface="標楷體" panose="03000509000000000000" pitchFamily="65" charset="-120"/>
            </a:rPr>
            <a:t>(Positive Discipline) </a:t>
          </a:r>
          <a:r>
            <a:rPr lang="zh-TW" sz="2100" b="0" i="0" dirty="0" smtClean="0">
              <a:latin typeface="標楷體" panose="03000509000000000000" pitchFamily="65" charset="-120"/>
              <a:ea typeface="標楷體" panose="03000509000000000000" pitchFamily="65" charset="-120"/>
            </a:rPr>
            <a:t>的策略</a:t>
          </a:r>
          <a:endParaRPr lang="zh-TW" sz="2100" dirty="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00B15CE5-B05A-44CB-A119-29E73F48136B}" type="parTrans" cxnId="{834DABF1-9713-4F01-B40D-8F5FF27E091D}">
      <dgm:prSet/>
      <dgm:spPr/>
      <dgm:t>
        <a:bodyPr/>
        <a:lstStyle/>
        <a:p>
          <a:pPr>
            <a:lnSpc>
              <a:spcPts val="2800"/>
            </a:lnSpc>
          </a:pPr>
          <a:endParaRPr lang="zh-TW" altLang="en-US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202A4686-5D17-4891-839D-0D99AC373A48}" type="sibTrans" cxnId="{834DABF1-9713-4F01-B40D-8F5FF27E091D}">
      <dgm:prSet/>
      <dgm:spPr/>
      <dgm:t>
        <a:bodyPr/>
        <a:lstStyle/>
        <a:p>
          <a:pPr>
            <a:lnSpc>
              <a:spcPts val="2800"/>
            </a:lnSpc>
          </a:pPr>
          <a:endParaRPr lang="zh-TW" altLang="en-US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AF8A3FB2-9B69-48AF-B62D-4EB50CE851E3}">
      <dgm:prSet custT="1"/>
      <dgm:spPr/>
      <dgm:t>
        <a:bodyPr/>
        <a:lstStyle/>
        <a:p>
          <a:pPr rtl="0">
            <a:lnSpc>
              <a:spcPts val="2000"/>
            </a:lnSpc>
            <a:spcAft>
              <a:spcPts val="0"/>
            </a:spcAft>
          </a:pPr>
          <a:r>
            <a:rPr lang="zh-TW" altLang="en-US" sz="2100" b="0" i="0" smtClean="0">
              <a:latin typeface="標楷體" panose="03000509000000000000" pitchFamily="65" charset="-120"/>
              <a:ea typeface="標楷體" panose="03000509000000000000" pitchFamily="65" charset="-120"/>
            </a:rPr>
            <a:t>教師自身的壓力調適與情緒表達</a:t>
          </a:r>
          <a:endParaRPr lang="zh-TW" altLang="en-US" sz="210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8B9410DC-CE64-4EE8-B8DD-0DA6C32B9547}" type="parTrans" cxnId="{20E1C770-8F29-428E-93AD-197109B6544C}">
      <dgm:prSet/>
      <dgm:spPr/>
      <dgm:t>
        <a:bodyPr/>
        <a:lstStyle/>
        <a:p>
          <a:pPr>
            <a:lnSpc>
              <a:spcPts val="2800"/>
            </a:lnSpc>
          </a:pPr>
          <a:endParaRPr lang="zh-TW" altLang="en-US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C7A422FD-0230-4618-861A-621DCAD46E88}" type="sibTrans" cxnId="{20E1C770-8F29-428E-93AD-197109B6544C}">
      <dgm:prSet/>
      <dgm:spPr/>
      <dgm:t>
        <a:bodyPr/>
        <a:lstStyle/>
        <a:p>
          <a:pPr>
            <a:lnSpc>
              <a:spcPts val="2800"/>
            </a:lnSpc>
          </a:pPr>
          <a:endParaRPr lang="zh-TW" altLang="en-US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172B28AF-119A-4A43-A83B-A02BD9F8459A}">
      <dgm:prSet custT="1"/>
      <dgm:spPr/>
      <dgm:t>
        <a:bodyPr/>
        <a:lstStyle/>
        <a:p>
          <a:pPr rtl="0">
            <a:lnSpc>
              <a:spcPts val="3000"/>
            </a:lnSpc>
          </a:pPr>
          <a:r>
            <a:rPr lang="zh-TW" altLang="en-US" sz="3000" b="1" i="0" dirty="0" smtClean="0">
              <a:latin typeface="標楷體" panose="03000509000000000000" pitchFamily="65" charset="-120"/>
              <a:ea typeface="標楷體" panose="03000509000000000000" pitchFamily="65" charset="-120"/>
            </a:rPr>
            <a:t>界線與   角色定位</a:t>
          </a:r>
          <a:endParaRPr lang="zh-TW" altLang="en-US" sz="3000" dirty="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78A04494-3AE2-4694-991F-7A66083D3E76}" type="parTrans" cxnId="{D434B6E7-9A8D-471F-BFB5-BDA6542620EF}">
      <dgm:prSet/>
      <dgm:spPr/>
      <dgm:t>
        <a:bodyPr/>
        <a:lstStyle/>
        <a:p>
          <a:pPr>
            <a:lnSpc>
              <a:spcPts val="2800"/>
            </a:lnSpc>
          </a:pPr>
          <a:endParaRPr lang="zh-TW" altLang="en-US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D7EF1494-C812-4140-A818-B5C81936019E}" type="sibTrans" cxnId="{D434B6E7-9A8D-471F-BFB5-BDA6542620EF}">
      <dgm:prSet/>
      <dgm:spPr/>
      <dgm:t>
        <a:bodyPr/>
        <a:lstStyle/>
        <a:p>
          <a:pPr>
            <a:lnSpc>
              <a:spcPts val="2800"/>
            </a:lnSpc>
          </a:pPr>
          <a:endParaRPr lang="zh-TW" altLang="en-US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4F32DC80-AB6E-45D6-ADF5-39312D67DB31}">
      <dgm:prSet custT="1"/>
      <dgm:spPr/>
      <dgm:t>
        <a:bodyPr/>
        <a:lstStyle/>
        <a:p>
          <a:pPr rtl="0">
            <a:lnSpc>
              <a:spcPts val="2200"/>
            </a:lnSpc>
            <a:spcAft>
              <a:spcPts val="0"/>
            </a:spcAft>
          </a:pPr>
          <a:r>
            <a:rPr lang="zh-TW" altLang="en-US" sz="2100" b="0" i="0" dirty="0" smtClean="0">
              <a:latin typeface="標楷體" panose="03000509000000000000" pitchFamily="65" charset="-120"/>
              <a:ea typeface="標楷體" panose="03000509000000000000" pitchFamily="65" charset="-120"/>
            </a:rPr>
            <a:t>教師在親職教育中的「助力」而非「取代」</a:t>
          </a:r>
          <a:endParaRPr lang="zh-TW" altLang="en-US" sz="2100" dirty="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495C13D7-D02F-45BF-AF0A-52095968377E}" type="parTrans" cxnId="{DD0E6167-E4C4-4D15-845A-FAA8C204936C}">
      <dgm:prSet/>
      <dgm:spPr/>
      <dgm:t>
        <a:bodyPr/>
        <a:lstStyle/>
        <a:p>
          <a:pPr>
            <a:lnSpc>
              <a:spcPts val="2800"/>
            </a:lnSpc>
          </a:pPr>
          <a:endParaRPr lang="zh-TW" altLang="en-US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E6C8FEAC-B24B-47F3-A5D1-7D1ADD3D4851}" type="sibTrans" cxnId="{DD0E6167-E4C4-4D15-845A-FAA8C204936C}">
      <dgm:prSet/>
      <dgm:spPr/>
      <dgm:t>
        <a:bodyPr/>
        <a:lstStyle/>
        <a:p>
          <a:pPr>
            <a:lnSpc>
              <a:spcPts val="2800"/>
            </a:lnSpc>
          </a:pPr>
          <a:endParaRPr lang="zh-TW" altLang="en-US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F0452B5F-1F4C-42B9-ADCA-EF9B0D6C8429}">
      <dgm:prSet custT="1"/>
      <dgm:spPr/>
      <dgm:t>
        <a:bodyPr/>
        <a:lstStyle/>
        <a:p>
          <a:pPr rtl="0">
            <a:lnSpc>
              <a:spcPts val="2200"/>
            </a:lnSpc>
            <a:spcAft>
              <a:spcPts val="0"/>
            </a:spcAft>
          </a:pPr>
          <a:r>
            <a:rPr lang="zh-TW" altLang="en-US" sz="2100" b="0" i="0" smtClean="0">
              <a:latin typeface="標楷體" panose="03000509000000000000" pitchFamily="65" charset="-120"/>
              <a:ea typeface="標楷體" panose="03000509000000000000" pitchFamily="65" charset="-120"/>
            </a:rPr>
            <a:t>學會拿捏親師互動的界線，避免過度介入家庭</a:t>
          </a:r>
          <a:endParaRPr lang="zh-TW" altLang="en-US" sz="210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7EE813B5-6496-497F-8B76-607D02570BD3}" type="parTrans" cxnId="{6F27CE53-105B-4DF4-A30B-255886B3C6B7}">
      <dgm:prSet/>
      <dgm:spPr/>
      <dgm:t>
        <a:bodyPr/>
        <a:lstStyle/>
        <a:p>
          <a:pPr>
            <a:lnSpc>
              <a:spcPts val="2800"/>
            </a:lnSpc>
          </a:pPr>
          <a:endParaRPr lang="zh-TW" altLang="en-US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06452702-D701-47A3-BD89-48B4221FC3EB}" type="sibTrans" cxnId="{6F27CE53-105B-4DF4-A30B-255886B3C6B7}">
      <dgm:prSet/>
      <dgm:spPr/>
      <dgm:t>
        <a:bodyPr/>
        <a:lstStyle/>
        <a:p>
          <a:pPr>
            <a:lnSpc>
              <a:spcPts val="2800"/>
            </a:lnSpc>
          </a:pPr>
          <a:endParaRPr lang="zh-TW" altLang="en-US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26DD95C1-68EE-4C00-855F-A32A8F06E7EF}">
      <dgm:prSet custT="1"/>
      <dgm:spPr/>
      <dgm:t>
        <a:bodyPr/>
        <a:lstStyle/>
        <a:p>
          <a:pPr rtl="0">
            <a:lnSpc>
              <a:spcPts val="3000"/>
            </a:lnSpc>
          </a:pPr>
          <a:r>
            <a:rPr lang="zh-TW" altLang="en-US" sz="3000" b="1" i="0" smtClean="0">
              <a:latin typeface="標楷體" panose="03000509000000000000" pitchFamily="65" charset="-120"/>
              <a:ea typeface="標楷體" panose="03000509000000000000" pitchFamily="65" charset="-120"/>
            </a:rPr>
            <a:t>未來或現有的父母角色</a:t>
          </a:r>
          <a:endParaRPr lang="zh-TW" altLang="en-US" sz="300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769E05FD-F771-444E-B773-C2D3C6383D2B}" type="parTrans" cxnId="{6A186147-2B20-4791-8773-40AA498CA001}">
      <dgm:prSet/>
      <dgm:spPr/>
      <dgm:t>
        <a:bodyPr/>
        <a:lstStyle/>
        <a:p>
          <a:pPr>
            <a:lnSpc>
              <a:spcPts val="2800"/>
            </a:lnSpc>
          </a:pPr>
          <a:endParaRPr lang="zh-TW" altLang="en-US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8D61B227-A78A-4402-83AE-A6C8A79E0AB3}" type="sibTrans" cxnId="{6A186147-2B20-4791-8773-40AA498CA001}">
      <dgm:prSet/>
      <dgm:spPr/>
      <dgm:t>
        <a:bodyPr/>
        <a:lstStyle/>
        <a:p>
          <a:pPr>
            <a:lnSpc>
              <a:spcPts val="2800"/>
            </a:lnSpc>
          </a:pPr>
          <a:endParaRPr lang="zh-TW" altLang="en-US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7879707D-913B-4F82-A83F-8FFCEF6103B5}">
      <dgm:prSet custT="1"/>
      <dgm:spPr/>
      <dgm:t>
        <a:bodyPr/>
        <a:lstStyle/>
        <a:p>
          <a:pPr rtl="0">
            <a:lnSpc>
              <a:spcPts val="2200"/>
            </a:lnSpc>
            <a:spcAft>
              <a:spcPts val="0"/>
            </a:spcAft>
          </a:pPr>
          <a:r>
            <a:rPr lang="zh-TW" altLang="en-US" sz="2100" b="0" i="0" smtClean="0">
              <a:latin typeface="標楷體" panose="03000509000000000000" pitchFamily="65" charset="-120"/>
              <a:ea typeface="標楷體" panose="03000509000000000000" pitchFamily="65" charset="-120"/>
            </a:rPr>
            <a:t>如何將家庭教育的智慧應用在自身家庭</a:t>
          </a:r>
          <a:endParaRPr lang="zh-TW" altLang="en-US" sz="210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6FD4ADF5-98E5-44E9-9B2A-5894F66F84AC}" type="parTrans" cxnId="{A4B15D78-2822-4209-8757-A6D358C69C40}">
      <dgm:prSet/>
      <dgm:spPr/>
      <dgm:t>
        <a:bodyPr/>
        <a:lstStyle/>
        <a:p>
          <a:pPr>
            <a:lnSpc>
              <a:spcPts val="2800"/>
            </a:lnSpc>
          </a:pPr>
          <a:endParaRPr lang="zh-TW" altLang="en-US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FB12462E-0D6C-474D-8B43-79528E984C9E}" type="sibTrans" cxnId="{A4B15D78-2822-4209-8757-A6D358C69C40}">
      <dgm:prSet/>
      <dgm:spPr/>
      <dgm:t>
        <a:bodyPr/>
        <a:lstStyle/>
        <a:p>
          <a:pPr>
            <a:lnSpc>
              <a:spcPts val="2800"/>
            </a:lnSpc>
          </a:pPr>
          <a:endParaRPr lang="zh-TW" altLang="en-US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44E6F7F0-2F9C-4301-B631-D42C7A68BC96}" type="pres">
      <dgm:prSet presAssocID="{44348011-8907-40E6-9408-C53FF649E520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FC015CB6-C9EF-41AE-ADFD-C15D1445FBBB}" type="pres">
      <dgm:prSet presAssocID="{C374EE34-17AC-457B-B503-12523BB377D5}" presName="linNode" presStyleCnt="0"/>
      <dgm:spPr/>
    </dgm:pt>
    <dgm:pt modelId="{2F17F661-64E7-4A09-BE93-CBC974A1061A}" type="pres">
      <dgm:prSet presAssocID="{C374EE34-17AC-457B-B503-12523BB377D5}" presName="parentText" presStyleLbl="node1" presStyleIdx="0" presStyleCnt="3" custScaleX="69509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DA815052-2942-4E34-B93F-912775A96BF6}" type="pres">
      <dgm:prSet presAssocID="{C374EE34-17AC-457B-B503-12523BB377D5}" presName="descendantText" presStyleLbl="align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CFE7ED60-E959-4C43-9116-BE95528A99A2}" type="pres">
      <dgm:prSet presAssocID="{80126F4D-7424-4DEC-996D-08EC90B7C2E6}" presName="sp" presStyleCnt="0"/>
      <dgm:spPr/>
    </dgm:pt>
    <dgm:pt modelId="{AF3396BC-298D-442C-B429-4B1593AC656F}" type="pres">
      <dgm:prSet presAssocID="{172B28AF-119A-4A43-A83B-A02BD9F8459A}" presName="linNode" presStyleCnt="0"/>
      <dgm:spPr/>
    </dgm:pt>
    <dgm:pt modelId="{34CF6381-CEC9-4FAF-930C-9CBA76A8C663}" type="pres">
      <dgm:prSet presAssocID="{172B28AF-119A-4A43-A83B-A02BD9F8459A}" presName="parentText" presStyleLbl="node1" presStyleIdx="1" presStyleCnt="3" custScaleX="69509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98FFBE0B-65CE-4664-BE27-A79C16A9CDDA}" type="pres">
      <dgm:prSet presAssocID="{172B28AF-119A-4A43-A83B-A02BD9F8459A}" presName="descendantText" presStyleLbl="align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136CCE1E-7E29-4FE8-BCE7-52A7A3B58F15}" type="pres">
      <dgm:prSet presAssocID="{D7EF1494-C812-4140-A818-B5C81936019E}" presName="sp" presStyleCnt="0"/>
      <dgm:spPr/>
    </dgm:pt>
    <dgm:pt modelId="{3B19561E-6BBB-42E8-A9EC-2391FADC1AC2}" type="pres">
      <dgm:prSet presAssocID="{26DD95C1-68EE-4C00-855F-A32A8F06E7EF}" presName="linNode" presStyleCnt="0"/>
      <dgm:spPr/>
    </dgm:pt>
    <dgm:pt modelId="{8FC4D266-CCA4-4F0D-9A34-F67157AFF70A}" type="pres">
      <dgm:prSet presAssocID="{26DD95C1-68EE-4C00-855F-A32A8F06E7EF}" presName="parentText" presStyleLbl="node1" presStyleIdx="2" presStyleCnt="3" custScaleX="69509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9362896E-0123-428F-A576-676E7698CED4}" type="pres">
      <dgm:prSet presAssocID="{26DD95C1-68EE-4C00-855F-A32A8F06E7EF}" presName="descendantText" presStyleLbl="align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88F33156-ECBA-488D-BAB9-2905A53C1CF1}" type="presOf" srcId="{F0452B5F-1F4C-42B9-ADCA-EF9B0D6C8429}" destId="{98FFBE0B-65CE-4664-BE27-A79C16A9CDDA}" srcOrd="0" destOrd="1" presId="urn:microsoft.com/office/officeart/2005/8/layout/vList5"/>
    <dgm:cxn modelId="{9A7AEB8D-3C73-48D4-9D17-570DA1A50C44}" type="presOf" srcId="{4F32DC80-AB6E-45D6-ADF5-39312D67DB31}" destId="{98FFBE0B-65CE-4664-BE27-A79C16A9CDDA}" srcOrd="0" destOrd="0" presId="urn:microsoft.com/office/officeart/2005/8/layout/vList5"/>
    <dgm:cxn modelId="{4D361917-272F-4378-A809-452A2EEEE788}" type="presOf" srcId="{26DD95C1-68EE-4C00-855F-A32A8F06E7EF}" destId="{8FC4D266-CCA4-4F0D-9A34-F67157AFF70A}" srcOrd="0" destOrd="0" presId="urn:microsoft.com/office/officeart/2005/8/layout/vList5"/>
    <dgm:cxn modelId="{DD0E6167-E4C4-4D15-845A-FAA8C204936C}" srcId="{172B28AF-119A-4A43-A83B-A02BD9F8459A}" destId="{4F32DC80-AB6E-45D6-ADF5-39312D67DB31}" srcOrd="0" destOrd="0" parTransId="{495C13D7-D02F-45BF-AF0A-52095968377E}" sibTransId="{E6C8FEAC-B24B-47F3-A5D1-7D1ADD3D4851}"/>
    <dgm:cxn modelId="{9452FFA7-8EF8-43E5-A8DC-045C25681F56}" type="presOf" srcId="{0F1DF44F-6299-47BD-8D48-C07E87E0F130}" destId="{DA815052-2942-4E34-B93F-912775A96BF6}" srcOrd="0" destOrd="0" presId="urn:microsoft.com/office/officeart/2005/8/layout/vList5"/>
    <dgm:cxn modelId="{57850204-5167-4458-A3A5-B798169074D9}" type="presOf" srcId="{C374EE34-17AC-457B-B503-12523BB377D5}" destId="{2F17F661-64E7-4A09-BE93-CBC974A1061A}" srcOrd="0" destOrd="0" presId="urn:microsoft.com/office/officeart/2005/8/layout/vList5"/>
    <dgm:cxn modelId="{FEFCFB4C-5E76-49CF-812C-023E7F14A613}" type="presOf" srcId="{7879707D-913B-4F82-A83F-8FFCEF6103B5}" destId="{9362896E-0123-428F-A576-676E7698CED4}" srcOrd="0" destOrd="0" presId="urn:microsoft.com/office/officeart/2005/8/layout/vList5"/>
    <dgm:cxn modelId="{D434B6E7-9A8D-471F-BFB5-BDA6542620EF}" srcId="{44348011-8907-40E6-9408-C53FF649E520}" destId="{172B28AF-119A-4A43-A83B-A02BD9F8459A}" srcOrd="1" destOrd="0" parTransId="{78A04494-3AE2-4694-991F-7A66083D3E76}" sibTransId="{D7EF1494-C812-4140-A818-B5C81936019E}"/>
    <dgm:cxn modelId="{6F27CE53-105B-4DF4-A30B-255886B3C6B7}" srcId="{172B28AF-119A-4A43-A83B-A02BD9F8459A}" destId="{F0452B5F-1F4C-42B9-ADCA-EF9B0D6C8429}" srcOrd="1" destOrd="0" parTransId="{7EE813B5-6496-497F-8B76-607D02570BD3}" sibTransId="{06452702-D701-47A3-BD89-48B4221FC3EB}"/>
    <dgm:cxn modelId="{20E1C770-8F29-428E-93AD-197109B6544C}" srcId="{C374EE34-17AC-457B-B503-12523BB377D5}" destId="{AF8A3FB2-9B69-48AF-B62D-4EB50CE851E3}" srcOrd="2" destOrd="0" parTransId="{8B9410DC-CE64-4EE8-B8DD-0DA6C32B9547}" sibTransId="{C7A422FD-0230-4618-861A-621DCAD46E88}"/>
    <dgm:cxn modelId="{A4B15D78-2822-4209-8757-A6D358C69C40}" srcId="{26DD95C1-68EE-4C00-855F-A32A8F06E7EF}" destId="{7879707D-913B-4F82-A83F-8FFCEF6103B5}" srcOrd="0" destOrd="0" parTransId="{6FD4ADF5-98E5-44E9-9B2A-5894F66F84AC}" sibTransId="{FB12462E-0D6C-474D-8B43-79528E984C9E}"/>
    <dgm:cxn modelId="{834DABF1-9713-4F01-B40D-8F5FF27E091D}" srcId="{C374EE34-17AC-457B-B503-12523BB377D5}" destId="{3123C8CF-1355-464B-8E3D-46AAA07C8188}" srcOrd="1" destOrd="0" parTransId="{00B15CE5-B05A-44CB-A119-29E73F48136B}" sibTransId="{202A4686-5D17-4891-839D-0D99AC373A48}"/>
    <dgm:cxn modelId="{BED1D034-AB0A-465C-8DAD-A217B95AEB9C}" type="presOf" srcId="{AF8A3FB2-9B69-48AF-B62D-4EB50CE851E3}" destId="{DA815052-2942-4E34-B93F-912775A96BF6}" srcOrd="0" destOrd="2" presId="urn:microsoft.com/office/officeart/2005/8/layout/vList5"/>
    <dgm:cxn modelId="{6A186147-2B20-4791-8773-40AA498CA001}" srcId="{44348011-8907-40E6-9408-C53FF649E520}" destId="{26DD95C1-68EE-4C00-855F-A32A8F06E7EF}" srcOrd="2" destOrd="0" parTransId="{769E05FD-F771-444E-B773-C2D3C6383D2B}" sibTransId="{8D61B227-A78A-4402-83AE-A6C8A79E0AB3}"/>
    <dgm:cxn modelId="{A791749D-FC8F-49DD-A3F2-94261BCFB9B9}" type="presOf" srcId="{44348011-8907-40E6-9408-C53FF649E520}" destId="{44E6F7F0-2F9C-4301-B631-D42C7A68BC96}" srcOrd="0" destOrd="0" presId="urn:microsoft.com/office/officeart/2005/8/layout/vList5"/>
    <dgm:cxn modelId="{F5179488-8287-4554-A94A-064794AD4A91}" type="presOf" srcId="{3123C8CF-1355-464B-8E3D-46AAA07C8188}" destId="{DA815052-2942-4E34-B93F-912775A96BF6}" srcOrd="0" destOrd="1" presId="urn:microsoft.com/office/officeart/2005/8/layout/vList5"/>
    <dgm:cxn modelId="{C0418F88-01EB-4919-A787-7B06790B1494}" type="presOf" srcId="{172B28AF-119A-4A43-A83B-A02BD9F8459A}" destId="{34CF6381-CEC9-4FAF-930C-9CBA76A8C663}" srcOrd="0" destOrd="0" presId="urn:microsoft.com/office/officeart/2005/8/layout/vList5"/>
    <dgm:cxn modelId="{999072B9-F408-4DA2-898C-5F71FBDC5C0D}" srcId="{C374EE34-17AC-457B-B503-12523BB377D5}" destId="{0F1DF44F-6299-47BD-8D48-C07E87E0F130}" srcOrd="0" destOrd="0" parTransId="{4468B7CF-158D-40FB-8DCA-60CA341AD216}" sibTransId="{0E1F5806-5C6B-49A0-96E4-DA9E31762FA1}"/>
    <dgm:cxn modelId="{87479490-EC6E-4C27-B625-9790409CC355}" srcId="{44348011-8907-40E6-9408-C53FF649E520}" destId="{C374EE34-17AC-457B-B503-12523BB377D5}" srcOrd="0" destOrd="0" parTransId="{3589C14F-DDD0-425B-91B5-CB22A2F8A5E4}" sibTransId="{80126F4D-7424-4DEC-996D-08EC90B7C2E6}"/>
    <dgm:cxn modelId="{47077FEE-4ADD-4330-844C-D83DC81A28AB}" type="presParOf" srcId="{44E6F7F0-2F9C-4301-B631-D42C7A68BC96}" destId="{FC015CB6-C9EF-41AE-ADFD-C15D1445FBBB}" srcOrd="0" destOrd="0" presId="urn:microsoft.com/office/officeart/2005/8/layout/vList5"/>
    <dgm:cxn modelId="{C0340B7E-32E8-461C-A908-CCC4DF40D75D}" type="presParOf" srcId="{FC015CB6-C9EF-41AE-ADFD-C15D1445FBBB}" destId="{2F17F661-64E7-4A09-BE93-CBC974A1061A}" srcOrd="0" destOrd="0" presId="urn:microsoft.com/office/officeart/2005/8/layout/vList5"/>
    <dgm:cxn modelId="{EE0BF4D5-AC4F-43B1-AB1E-13548BC30E7F}" type="presParOf" srcId="{FC015CB6-C9EF-41AE-ADFD-C15D1445FBBB}" destId="{DA815052-2942-4E34-B93F-912775A96BF6}" srcOrd="1" destOrd="0" presId="urn:microsoft.com/office/officeart/2005/8/layout/vList5"/>
    <dgm:cxn modelId="{9BEAAD41-18C6-45EE-971D-5E3CAD396F69}" type="presParOf" srcId="{44E6F7F0-2F9C-4301-B631-D42C7A68BC96}" destId="{CFE7ED60-E959-4C43-9116-BE95528A99A2}" srcOrd="1" destOrd="0" presId="urn:microsoft.com/office/officeart/2005/8/layout/vList5"/>
    <dgm:cxn modelId="{ACBADB3B-37CA-4A2F-8ADD-3AF86B5EAA9E}" type="presParOf" srcId="{44E6F7F0-2F9C-4301-B631-D42C7A68BC96}" destId="{AF3396BC-298D-442C-B429-4B1593AC656F}" srcOrd="2" destOrd="0" presId="urn:microsoft.com/office/officeart/2005/8/layout/vList5"/>
    <dgm:cxn modelId="{C2E24DA3-3D7B-4609-97D1-4D5B803E19B7}" type="presParOf" srcId="{AF3396BC-298D-442C-B429-4B1593AC656F}" destId="{34CF6381-CEC9-4FAF-930C-9CBA76A8C663}" srcOrd="0" destOrd="0" presId="urn:microsoft.com/office/officeart/2005/8/layout/vList5"/>
    <dgm:cxn modelId="{BEA303A0-D6EA-4548-8BD0-A1F1DCB9681D}" type="presParOf" srcId="{AF3396BC-298D-442C-B429-4B1593AC656F}" destId="{98FFBE0B-65CE-4664-BE27-A79C16A9CDDA}" srcOrd="1" destOrd="0" presId="urn:microsoft.com/office/officeart/2005/8/layout/vList5"/>
    <dgm:cxn modelId="{D65C75AB-7D57-40DC-889D-D5C882EB5F89}" type="presParOf" srcId="{44E6F7F0-2F9C-4301-B631-D42C7A68BC96}" destId="{136CCE1E-7E29-4FE8-BCE7-52A7A3B58F15}" srcOrd="3" destOrd="0" presId="urn:microsoft.com/office/officeart/2005/8/layout/vList5"/>
    <dgm:cxn modelId="{7BEE6636-2BE3-4BB2-B2ED-AEB9462B65A6}" type="presParOf" srcId="{44E6F7F0-2F9C-4301-B631-D42C7A68BC96}" destId="{3B19561E-6BBB-42E8-A9EC-2391FADC1AC2}" srcOrd="4" destOrd="0" presId="urn:microsoft.com/office/officeart/2005/8/layout/vList5"/>
    <dgm:cxn modelId="{A908CDA3-6F16-4ADD-B9D7-5AD0990BFFBA}" type="presParOf" srcId="{3B19561E-6BBB-42E8-A9EC-2391FADC1AC2}" destId="{8FC4D266-CCA4-4F0D-9A34-F67157AFF70A}" srcOrd="0" destOrd="0" presId="urn:microsoft.com/office/officeart/2005/8/layout/vList5"/>
    <dgm:cxn modelId="{0C0586EB-ED20-43E2-8772-B93B15FF1965}" type="presParOf" srcId="{3B19561E-6BBB-42E8-A9EC-2391FADC1AC2}" destId="{9362896E-0123-428F-A576-676E7698CED4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EE5D3E1F-7AA1-4346-8D87-4928C1C8CD65}" type="doc">
      <dgm:prSet loTypeId="urn:microsoft.com/office/officeart/2005/8/layout/vList5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zh-TW" altLang="en-US"/>
        </a:p>
      </dgm:t>
    </dgm:pt>
    <dgm:pt modelId="{CB77AA8D-9E13-4438-807F-B8D6E5F9B6D8}">
      <dgm:prSet/>
      <dgm:spPr/>
      <dgm:t>
        <a:bodyPr/>
        <a:lstStyle/>
        <a:p>
          <a:pPr rtl="0"/>
          <a:r>
            <a:rPr lang="zh-TW" b="1" i="0" dirty="0" smtClean="0">
              <a:solidFill>
                <a:schemeClr val="tx1">
                  <a:lumMod val="5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減少壓力</a:t>
          </a:r>
          <a:endParaRPr lang="zh-TW" b="1" dirty="0">
            <a:solidFill>
              <a:schemeClr val="tx1">
                <a:lumMod val="50000"/>
              </a:schemeClr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38592092-4DB5-4197-AAA7-4CDF6B1DB070}" type="parTrans" cxnId="{C20B1D3C-A130-43C2-AA35-7F25D30F96D9}">
      <dgm:prSet/>
      <dgm:spPr/>
      <dgm:t>
        <a:bodyPr/>
        <a:lstStyle/>
        <a:p>
          <a:endParaRPr lang="zh-TW" altLang="en-US">
            <a:solidFill>
              <a:schemeClr val="tx1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AE7E2C69-BE20-4A5B-A9B0-18F620665C91}" type="sibTrans" cxnId="{C20B1D3C-A130-43C2-AA35-7F25D30F96D9}">
      <dgm:prSet/>
      <dgm:spPr/>
      <dgm:t>
        <a:bodyPr/>
        <a:lstStyle/>
        <a:p>
          <a:endParaRPr lang="zh-TW" altLang="en-US">
            <a:solidFill>
              <a:schemeClr val="tx1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7AFB735E-801B-4872-B233-83D043F85A46}">
      <dgm:prSet/>
      <dgm:spPr/>
      <dgm:t>
        <a:bodyPr/>
        <a:lstStyle/>
        <a:p>
          <a:pPr rtl="0"/>
          <a:r>
            <a:rPr lang="zh-TW" b="0" i="0" smtClean="0">
              <a:latin typeface="標楷體" panose="03000509000000000000" pitchFamily="65" charset="-120"/>
              <a:ea typeface="標楷體" panose="03000509000000000000" pitchFamily="65" charset="-120"/>
            </a:rPr>
            <a:t>減少親師衝突，省力教學</a:t>
          </a:r>
          <a:endParaRPr lang="zh-TW" dirty="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DBC93E05-D241-4D9D-AF60-7D075DE5E153}" type="parTrans" cxnId="{7EE1C549-B4DA-4010-83CD-8D737A8AF10E}">
      <dgm:prSet/>
      <dgm:spPr/>
      <dgm:t>
        <a:bodyPr/>
        <a:lstStyle/>
        <a:p>
          <a:endParaRPr lang="zh-TW" altLang="en-US">
            <a:solidFill>
              <a:schemeClr val="tx1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1F44EDE2-AFD8-425B-8D06-2FF98D003454}" type="sibTrans" cxnId="{7EE1C549-B4DA-4010-83CD-8D737A8AF10E}">
      <dgm:prSet/>
      <dgm:spPr/>
      <dgm:t>
        <a:bodyPr/>
        <a:lstStyle/>
        <a:p>
          <a:endParaRPr lang="zh-TW" altLang="en-US">
            <a:solidFill>
              <a:schemeClr val="tx1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2A35861B-115F-440D-B173-D9D8CE05AAD8}">
      <dgm:prSet/>
      <dgm:spPr/>
      <dgm:t>
        <a:bodyPr/>
        <a:lstStyle/>
        <a:p>
          <a:pPr rtl="0"/>
          <a:r>
            <a:rPr lang="zh-TW" b="1" i="0" smtClean="0">
              <a:solidFill>
                <a:schemeClr val="tx1">
                  <a:lumMod val="5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提升專業</a:t>
          </a:r>
          <a:endParaRPr lang="zh-TW" b="1" dirty="0">
            <a:solidFill>
              <a:schemeClr val="tx1">
                <a:lumMod val="50000"/>
              </a:schemeClr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20FD43F1-207F-4046-8AD3-67C090C29336}" type="parTrans" cxnId="{82ECF206-8E92-4F02-B810-C4EEB660F2E8}">
      <dgm:prSet/>
      <dgm:spPr/>
      <dgm:t>
        <a:bodyPr/>
        <a:lstStyle/>
        <a:p>
          <a:endParaRPr lang="zh-TW" altLang="en-US">
            <a:solidFill>
              <a:schemeClr val="tx1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CD7C25D0-EF78-41A0-B192-8622757B9AB7}" type="sibTrans" cxnId="{82ECF206-8E92-4F02-B810-C4EEB660F2E8}">
      <dgm:prSet/>
      <dgm:spPr/>
      <dgm:t>
        <a:bodyPr/>
        <a:lstStyle/>
        <a:p>
          <a:endParaRPr lang="zh-TW" altLang="en-US">
            <a:solidFill>
              <a:schemeClr val="tx1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FDD1360E-7821-401B-9091-B66CF0A00594}">
      <dgm:prSet/>
      <dgm:spPr/>
      <dgm:t>
        <a:bodyPr/>
        <a:lstStyle/>
        <a:p>
          <a:pPr rtl="0"/>
          <a:r>
            <a:rPr lang="zh-TW" b="0" i="0" smtClean="0">
              <a:latin typeface="標楷體" panose="03000509000000000000" pitchFamily="65" charset="-120"/>
              <a:ea typeface="標楷體" panose="03000509000000000000" pitchFamily="65" charset="-120"/>
            </a:rPr>
            <a:t>班級經營與家校合作的專業推手</a:t>
          </a:r>
          <a:endParaRPr lang="zh-TW" dirty="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473446E8-2D56-4DCA-9E02-37FB917C2760}" type="parTrans" cxnId="{248B6424-E2E9-4730-9DA2-11F7DDC136F8}">
      <dgm:prSet/>
      <dgm:spPr/>
      <dgm:t>
        <a:bodyPr/>
        <a:lstStyle/>
        <a:p>
          <a:endParaRPr lang="zh-TW" altLang="en-US">
            <a:solidFill>
              <a:schemeClr val="tx1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74F7E3DA-472B-492A-AB74-CFE948D1A2CC}" type="sibTrans" cxnId="{248B6424-E2E9-4730-9DA2-11F7DDC136F8}">
      <dgm:prSet/>
      <dgm:spPr/>
      <dgm:t>
        <a:bodyPr/>
        <a:lstStyle/>
        <a:p>
          <a:endParaRPr lang="zh-TW" altLang="en-US">
            <a:solidFill>
              <a:schemeClr val="tx1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A4E19C0D-7694-499C-B04B-09715FF46BA7}">
      <dgm:prSet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pPr rtl="0"/>
          <a:r>
            <a:rPr lang="zh-TW" b="1" i="0" smtClean="0">
              <a:solidFill>
                <a:schemeClr val="tx1">
                  <a:lumMod val="5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擴大影響</a:t>
          </a:r>
          <a:endParaRPr lang="zh-TW" b="1" dirty="0">
            <a:solidFill>
              <a:schemeClr val="tx1">
                <a:lumMod val="50000"/>
              </a:schemeClr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BF2B6A32-EAB5-47F1-9839-AAC9B4E1CA62}" type="parTrans" cxnId="{12E8CE21-D69E-4765-91F2-153ACD1D013C}">
      <dgm:prSet/>
      <dgm:spPr/>
      <dgm:t>
        <a:bodyPr/>
        <a:lstStyle/>
        <a:p>
          <a:endParaRPr lang="zh-TW" altLang="en-US">
            <a:solidFill>
              <a:schemeClr val="tx1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0C6E101C-AD70-4E6B-AB97-F01A88714AF6}" type="sibTrans" cxnId="{12E8CE21-D69E-4765-91F2-153ACD1D013C}">
      <dgm:prSet/>
      <dgm:spPr/>
      <dgm:t>
        <a:bodyPr/>
        <a:lstStyle/>
        <a:p>
          <a:endParaRPr lang="zh-TW" altLang="en-US">
            <a:solidFill>
              <a:schemeClr val="tx1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AFB16A00-2918-42A9-B2A9-35C551E97C70}">
      <dgm:prSet/>
      <dgm:spPr/>
      <dgm:t>
        <a:bodyPr/>
        <a:lstStyle/>
        <a:p>
          <a:pPr rtl="0"/>
          <a:r>
            <a:rPr lang="zh-TW" b="0" i="0" smtClean="0">
              <a:latin typeface="標楷體" panose="03000509000000000000" pitchFamily="65" charset="-120"/>
              <a:ea typeface="標楷體" panose="03000509000000000000" pitchFamily="65" charset="-120"/>
            </a:rPr>
            <a:t>成為家校社的關鍵推手</a:t>
          </a:r>
          <a:endParaRPr lang="zh-TW" dirty="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E53E1076-5284-456D-8A9F-17AA35250CBC}" type="parTrans" cxnId="{962C0A71-C32B-48AD-B203-82717638B5F6}">
      <dgm:prSet/>
      <dgm:spPr/>
      <dgm:t>
        <a:bodyPr/>
        <a:lstStyle/>
        <a:p>
          <a:endParaRPr lang="zh-TW" altLang="en-US">
            <a:solidFill>
              <a:schemeClr val="tx1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B3161575-EFAF-4959-BC2F-898131A91450}" type="sibTrans" cxnId="{962C0A71-C32B-48AD-B203-82717638B5F6}">
      <dgm:prSet/>
      <dgm:spPr/>
      <dgm:t>
        <a:bodyPr/>
        <a:lstStyle/>
        <a:p>
          <a:endParaRPr lang="zh-TW" altLang="en-US">
            <a:solidFill>
              <a:schemeClr val="tx1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2C04650F-6AC5-4A34-86B8-6E330E2B5265}" type="pres">
      <dgm:prSet presAssocID="{EE5D3E1F-7AA1-4346-8D87-4928C1C8CD65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10B12E44-D0E7-4FD0-87C8-9CBA04AF4615}" type="pres">
      <dgm:prSet presAssocID="{CB77AA8D-9E13-4438-807F-B8D6E5F9B6D8}" presName="linNode" presStyleCnt="0"/>
      <dgm:spPr/>
    </dgm:pt>
    <dgm:pt modelId="{69040F69-B02C-4F8D-AF88-D131A1CC0A4B}" type="pres">
      <dgm:prSet presAssocID="{CB77AA8D-9E13-4438-807F-B8D6E5F9B6D8}" presName="parentText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60F8B489-0204-4BE1-AD9B-BF317C0B0891}" type="pres">
      <dgm:prSet presAssocID="{CB77AA8D-9E13-4438-807F-B8D6E5F9B6D8}" presName="descendantText" presStyleLbl="align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EA19C103-7F4D-48CA-9B24-6E309D604DB7}" type="pres">
      <dgm:prSet presAssocID="{AE7E2C69-BE20-4A5B-A9B0-18F620665C91}" presName="sp" presStyleCnt="0"/>
      <dgm:spPr/>
    </dgm:pt>
    <dgm:pt modelId="{1908D9A0-A108-4D14-B9D5-BAA2810498B3}" type="pres">
      <dgm:prSet presAssocID="{2A35861B-115F-440D-B173-D9D8CE05AAD8}" presName="linNode" presStyleCnt="0"/>
      <dgm:spPr/>
    </dgm:pt>
    <dgm:pt modelId="{FE85D4BF-7532-47A6-BDEC-B7AC71C6A46F}" type="pres">
      <dgm:prSet presAssocID="{2A35861B-115F-440D-B173-D9D8CE05AAD8}" presName="parentText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401EEB57-28C5-438F-B4A8-19BAADE37328}" type="pres">
      <dgm:prSet presAssocID="{2A35861B-115F-440D-B173-D9D8CE05AAD8}" presName="descendantText" presStyleLbl="align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F568CF0D-8569-4187-ABE9-44E851F95640}" type="pres">
      <dgm:prSet presAssocID="{CD7C25D0-EF78-41A0-B192-8622757B9AB7}" presName="sp" presStyleCnt="0"/>
      <dgm:spPr/>
    </dgm:pt>
    <dgm:pt modelId="{FF80C987-EA0F-4E97-8A69-B31CAD227FF5}" type="pres">
      <dgm:prSet presAssocID="{A4E19C0D-7694-499C-B04B-09715FF46BA7}" presName="linNode" presStyleCnt="0"/>
      <dgm:spPr/>
    </dgm:pt>
    <dgm:pt modelId="{B78F4E3C-D064-4346-936B-2DA2ABF263E7}" type="pres">
      <dgm:prSet presAssocID="{A4E19C0D-7694-499C-B04B-09715FF46BA7}" presName="parentText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4985C446-142C-4048-A0F0-D48330ACDA07}" type="pres">
      <dgm:prSet presAssocID="{A4E19C0D-7694-499C-B04B-09715FF46BA7}" presName="descendantText" presStyleLbl="align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7EE1C549-B4DA-4010-83CD-8D737A8AF10E}" srcId="{CB77AA8D-9E13-4438-807F-B8D6E5F9B6D8}" destId="{7AFB735E-801B-4872-B233-83D043F85A46}" srcOrd="0" destOrd="0" parTransId="{DBC93E05-D241-4D9D-AF60-7D075DE5E153}" sibTransId="{1F44EDE2-AFD8-425B-8D06-2FF98D003454}"/>
    <dgm:cxn modelId="{BF2C2FA2-8871-44A4-9627-05B388F22EC0}" type="presOf" srcId="{EE5D3E1F-7AA1-4346-8D87-4928C1C8CD65}" destId="{2C04650F-6AC5-4A34-86B8-6E330E2B5265}" srcOrd="0" destOrd="0" presId="urn:microsoft.com/office/officeart/2005/8/layout/vList5"/>
    <dgm:cxn modelId="{962C0A71-C32B-48AD-B203-82717638B5F6}" srcId="{A4E19C0D-7694-499C-B04B-09715FF46BA7}" destId="{AFB16A00-2918-42A9-B2A9-35C551E97C70}" srcOrd="0" destOrd="0" parTransId="{E53E1076-5284-456D-8A9F-17AA35250CBC}" sibTransId="{B3161575-EFAF-4959-BC2F-898131A91450}"/>
    <dgm:cxn modelId="{4EFC76AA-5B0F-4B8E-B81B-6B6FB5BCC5C8}" type="presOf" srcId="{7AFB735E-801B-4872-B233-83D043F85A46}" destId="{60F8B489-0204-4BE1-AD9B-BF317C0B0891}" srcOrd="0" destOrd="0" presId="urn:microsoft.com/office/officeart/2005/8/layout/vList5"/>
    <dgm:cxn modelId="{12E8CE21-D69E-4765-91F2-153ACD1D013C}" srcId="{EE5D3E1F-7AA1-4346-8D87-4928C1C8CD65}" destId="{A4E19C0D-7694-499C-B04B-09715FF46BA7}" srcOrd="2" destOrd="0" parTransId="{BF2B6A32-EAB5-47F1-9839-AAC9B4E1CA62}" sibTransId="{0C6E101C-AD70-4E6B-AB97-F01A88714AF6}"/>
    <dgm:cxn modelId="{248B6424-E2E9-4730-9DA2-11F7DDC136F8}" srcId="{2A35861B-115F-440D-B173-D9D8CE05AAD8}" destId="{FDD1360E-7821-401B-9091-B66CF0A00594}" srcOrd="0" destOrd="0" parTransId="{473446E8-2D56-4DCA-9E02-37FB917C2760}" sibTransId="{74F7E3DA-472B-492A-AB74-CFE948D1A2CC}"/>
    <dgm:cxn modelId="{7645F0B6-CED3-4460-93FD-35A5F055B994}" type="presOf" srcId="{CB77AA8D-9E13-4438-807F-B8D6E5F9B6D8}" destId="{69040F69-B02C-4F8D-AF88-D131A1CC0A4B}" srcOrd="0" destOrd="0" presId="urn:microsoft.com/office/officeart/2005/8/layout/vList5"/>
    <dgm:cxn modelId="{7C5E1B32-2107-4789-8428-50B98ED45D63}" type="presOf" srcId="{FDD1360E-7821-401B-9091-B66CF0A00594}" destId="{401EEB57-28C5-438F-B4A8-19BAADE37328}" srcOrd="0" destOrd="0" presId="urn:microsoft.com/office/officeart/2005/8/layout/vList5"/>
    <dgm:cxn modelId="{82ECF206-8E92-4F02-B810-C4EEB660F2E8}" srcId="{EE5D3E1F-7AA1-4346-8D87-4928C1C8CD65}" destId="{2A35861B-115F-440D-B173-D9D8CE05AAD8}" srcOrd="1" destOrd="0" parTransId="{20FD43F1-207F-4046-8AD3-67C090C29336}" sibTransId="{CD7C25D0-EF78-41A0-B192-8622757B9AB7}"/>
    <dgm:cxn modelId="{6EDBAD4F-4EEC-448D-BF59-393676A587AA}" type="presOf" srcId="{A4E19C0D-7694-499C-B04B-09715FF46BA7}" destId="{B78F4E3C-D064-4346-936B-2DA2ABF263E7}" srcOrd="0" destOrd="0" presId="urn:microsoft.com/office/officeart/2005/8/layout/vList5"/>
    <dgm:cxn modelId="{7B1EC8DD-CD8F-4D25-9785-3FED1F41781C}" type="presOf" srcId="{AFB16A00-2918-42A9-B2A9-35C551E97C70}" destId="{4985C446-142C-4048-A0F0-D48330ACDA07}" srcOrd="0" destOrd="0" presId="urn:microsoft.com/office/officeart/2005/8/layout/vList5"/>
    <dgm:cxn modelId="{C20B1D3C-A130-43C2-AA35-7F25D30F96D9}" srcId="{EE5D3E1F-7AA1-4346-8D87-4928C1C8CD65}" destId="{CB77AA8D-9E13-4438-807F-B8D6E5F9B6D8}" srcOrd="0" destOrd="0" parTransId="{38592092-4DB5-4197-AAA7-4CDF6B1DB070}" sibTransId="{AE7E2C69-BE20-4A5B-A9B0-18F620665C91}"/>
    <dgm:cxn modelId="{65808E95-745E-4944-A67C-0FFF82C6FFD0}" type="presOf" srcId="{2A35861B-115F-440D-B173-D9D8CE05AAD8}" destId="{FE85D4BF-7532-47A6-BDEC-B7AC71C6A46F}" srcOrd="0" destOrd="0" presId="urn:microsoft.com/office/officeart/2005/8/layout/vList5"/>
    <dgm:cxn modelId="{8DD3F8FC-55DE-45BD-B530-444DA5CF535F}" type="presParOf" srcId="{2C04650F-6AC5-4A34-86B8-6E330E2B5265}" destId="{10B12E44-D0E7-4FD0-87C8-9CBA04AF4615}" srcOrd="0" destOrd="0" presId="urn:microsoft.com/office/officeart/2005/8/layout/vList5"/>
    <dgm:cxn modelId="{CBBCB6CA-1E89-4228-98B9-BD8CB2681A7B}" type="presParOf" srcId="{10B12E44-D0E7-4FD0-87C8-9CBA04AF4615}" destId="{69040F69-B02C-4F8D-AF88-D131A1CC0A4B}" srcOrd="0" destOrd="0" presId="urn:microsoft.com/office/officeart/2005/8/layout/vList5"/>
    <dgm:cxn modelId="{41D1F877-4E61-4A3F-B1B9-7E180D311B76}" type="presParOf" srcId="{10B12E44-D0E7-4FD0-87C8-9CBA04AF4615}" destId="{60F8B489-0204-4BE1-AD9B-BF317C0B0891}" srcOrd="1" destOrd="0" presId="urn:microsoft.com/office/officeart/2005/8/layout/vList5"/>
    <dgm:cxn modelId="{B674CFD2-01F5-47D7-9697-5452DD296C1D}" type="presParOf" srcId="{2C04650F-6AC5-4A34-86B8-6E330E2B5265}" destId="{EA19C103-7F4D-48CA-9B24-6E309D604DB7}" srcOrd="1" destOrd="0" presId="urn:microsoft.com/office/officeart/2005/8/layout/vList5"/>
    <dgm:cxn modelId="{23D1880A-EDB5-4C3C-AAE5-E203122C0549}" type="presParOf" srcId="{2C04650F-6AC5-4A34-86B8-6E330E2B5265}" destId="{1908D9A0-A108-4D14-B9D5-BAA2810498B3}" srcOrd="2" destOrd="0" presId="urn:microsoft.com/office/officeart/2005/8/layout/vList5"/>
    <dgm:cxn modelId="{C0AB0F4B-10C7-42C4-9E9E-F826C0FEC59F}" type="presParOf" srcId="{1908D9A0-A108-4D14-B9D5-BAA2810498B3}" destId="{FE85D4BF-7532-47A6-BDEC-B7AC71C6A46F}" srcOrd="0" destOrd="0" presId="urn:microsoft.com/office/officeart/2005/8/layout/vList5"/>
    <dgm:cxn modelId="{6766549A-A0F1-46AF-B213-A5D411790E55}" type="presParOf" srcId="{1908D9A0-A108-4D14-B9D5-BAA2810498B3}" destId="{401EEB57-28C5-438F-B4A8-19BAADE37328}" srcOrd="1" destOrd="0" presId="urn:microsoft.com/office/officeart/2005/8/layout/vList5"/>
    <dgm:cxn modelId="{102A6670-91CA-4EB8-B1EB-ED463143D870}" type="presParOf" srcId="{2C04650F-6AC5-4A34-86B8-6E330E2B5265}" destId="{F568CF0D-8569-4187-ABE9-44E851F95640}" srcOrd="3" destOrd="0" presId="urn:microsoft.com/office/officeart/2005/8/layout/vList5"/>
    <dgm:cxn modelId="{8AF6E44E-9242-4783-B9D7-8580925DA1D5}" type="presParOf" srcId="{2C04650F-6AC5-4A34-86B8-6E330E2B5265}" destId="{FF80C987-EA0F-4E97-8A69-B31CAD227FF5}" srcOrd="4" destOrd="0" presId="urn:microsoft.com/office/officeart/2005/8/layout/vList5"/>
    <dgm:cxn modelId="{E6FB83A7-77B9-464F-87B6-BFF453B0DECE}" type="presParOf" srcId="{FF80C987-EA0F-4E97-8A69-B31CAD227FF5}" destId="{B78F4E3C-D064-4346-936B-2DA2ABF263E7}" srcOrd="0" destOrd="0" presId="urn:microsoft.com/office/officeart/2005/8/layout/vList5"/>
    <dgm:cxn modelId="{8B7C9775-3975-4DA3-A9D6-F327E6A6D73E}" type="presParOf" srcId="{FF80C987-EA0F-4E97-8A69-B31CAD227FF5}" destId="{4985C446-142C-4048-A0F0-D48330ACDA07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EA78F7A1-432A-42FB-8113-0A7A4B62CA38}" type="doc">
      <dgm:prSet loTypeId="urn:microsoft.com/office/officeart/2009/3/layout/SubStepProcess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zh-TW" altLang="en-US"/>
        </a:p>
      </dgm:t>
    </dgm:pt>
    <dgm:pt modelId="{7F4AE5AD-0986-479B-A3C4-DD5D6FC3822F}">
      <dgm:prSet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pPr rtl="0"/>
          <a:r>
            <a:rPr lang="zh-TW" b="1" i="0" dirty="0" smtClean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家長教育的合作夥伴</a:t>
          </a:r>
          <a:endParaRPr lang="zh-TW" b="1" dirty="0">
            <a:solidFill>
              <a:schemeClr val="tx1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1F278DCF-CBCF-4C59-86E1-D4FF21C9D166}" type="parTrans" cxnId="{44E7F691-5850-475D-BCF5-919CD59D1D9A}">
      <dgm:prSet/>
      <dgm:spPr/>
      <dgm:t>
        <a:bodyPr/>
        <a:lstStyle/>
        <a:p>
          <a:endParaRPr lang="zh-TW" altLang="en-US" b="1">
            <a:solidFill>
              <a:schemeClr val="tx1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A499A743-F0B9-4D1F-8C4D-E78DFCB08476}" type="sibTrans" cxnId="{44E7F691-5850-475D-BCF5-919CD59D1D9A}">
      <dgm:prSet/>
      <dgm:spPr/>
      <dgm:t>
        <a:bodyPr/>
        <a:lstStyle/>
        <a:p>
          <a:endParaRPr lang="zh-TW" altLang="en-US" b="1">
            <a:solidFill>
              <a:schemeClr val="tx1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38D2020F-125E-427C-AC37-2D103A7A0AA1}">
      <dgm:prSet/>
      <dgm:spPr/>
      <dgm:t>
        <a:bodyPr/>
        <a:lstStyle/>
        <a:p>
          <a:pPr rtl="0"/>
          <a:r>
            <a:rPr lang="zh-TW" b="1" i="0" dirty="0" smtClean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家長的引導者</a:t>
          </a:r>
          <a:endParaRPr lang="zh-TW" b="1" dirty="0">
            <a:solidFill>
              <a:schemeClr val="tx1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3EF1CF36-BDAD-46CF-A87C-97B8AE30D337}" type="parTrans" cxnId="{C24E496D-FD08-43B0-BCA1-16F8552C87F3}">
      <dgm:prSet/>
      <dgm:spPr/>
      <dgm:t>
        <a:bodyPr/>
        <a:lstStyle/>
        <a:p>
          <a:endParaRPr lang="zh-TW" altLang="en-US" b="1">
            <a:solidFill>
              <a:schemeClr val="tx1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C148DBFF-EFB4-4D68-8891-C87A273C54AA}" type="sibTrans" cxnId="{C24E496D-FD08-43B0-BCA1-16F8552C87F3}">
      <dgm:prSet/>
      <dgm:spPr/>
      <dgm:t>
        <a:bodyPr/>
        <a:lstStyle/>
        <a:p>
          <a:endParaRPr lang="zh-TW" altLang="en-US" b="1">
            <a:solidFill>
              <a:schemeClr val="tx1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BE9E4590-57B9-4AB6-92C8-E189C6E273BD}">
      <dgm:prSet/>
      <dgm:spPr/>
      <dgm:t>
        <a:bodyPr/>
        <a:lstStyle/>
        <a:p>
          <a:pPr rtl="0"/>
          <a:r>
            <a:rPr lang="zh-TW" b="1" i="0" dirty="0" smtClean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家庭需求的觀察者</a:t>
          </a:r>
          <a:endParaRPr lang="zh-TW" b="1" dirty="0">
            <a:solidFill>
              <a:schemeClr val="tx1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7B11311E-F7F5-437E-B309-E33CA2261D35}" type="parTrans" cxnId="{02E7D59C-3B66-43AF-BB86-9E66C9C71C5D}">
      <dgm:prSet/>
      <dgm:spPr/>
      <dgm:t>
        <a:bodyPr/>
        <a:lstStyle/>
        <a:p>
          <a:endParaRPr lang="zh-TW" altLang="en-US" b="1">
            <a:solidFill>
              <a:schemeClr val="tx1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474D37AF-A3F6-4462-9A19-F540442783B2}" type="sibTrans" cxnId="{02E7D59C-3B66-43AF-BB86-9E66C9C71C5D}">
      <dgm:prSet/>
      <dgm:spPr/>
      <dgm:t>
        <a:bodyPr/>
        <a:lstStyle/>
        <a:p>
          <a:endParaRPr lang="zh-TW" altLang="en-US" b="1">
            <a:solidFill>
              <a:schemeClr val="tx1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CF47892A-2557-4856-B5A0-E74589C4E64F}">
      <dgm:prSet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pPr rtl="0"/>
          <a:r>
            <a:rPr lang="zh-TW" b="1" i="0" dirty="0" smtClean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家校合作的潤滑劑</a:t>
          </a:r>
          <a:endParaRPr lang="zh-TW" b="1" dirty="0">
            <a:solidFill>
              <a:schemeClr val="tx1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51B1E74D-EF67-4FCB-AB3D-C1112D18E62D}" type="parTrans" cxnId="{AABD3BFE-109D-4D2A-92E9-9844C54BCF94}">
      <dgm:prSet/>
      <dgm:spPr/>
      <dgm:t>
        <a:bodyPr/>
        <a:lstStyle/>
        <a:p>
          <a:endParaRPr lang="zh-TW" altLang="en-US" b="1">
            <a:solidFill>
              <a:schemeClr val="tx1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C0996875-2040-4AD6-96DC-E4E3E05FD06A}" type="sibTrans" cxnId="{AABD3BFE-109D-4D2A-92E9-9844C54BCF94}">
      <dgm:prSet/>
      <dgm:spPr/>
      <dgm:t>
        <a:bodyPr/>
        <a:lstStyle/>
        <a:p>
          <a:endParaRPr lang="zh-TW" altLang="en-US" b="1">
            <a:solidFill>
              <a:schemeClr val="tx1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CBF2E513-81C7-46DC-B593-0867D5F08320}">
      <dgm:prSet/>
      <dgm:spPr>
        <a:solidFill>
          <a:srgbClr val="00FFFF"/>
        </a:solidFill>
      </dgm:spPr>
      <dgm:t>
        <a:bodyPr/>
        <a:lstStyle/>
        <a:p>
          <a:pPr rtl="0"/>
          <a:r>
            <a:rPr lang="zh-TW" b="1" i="0" dirty="0" smtClean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教師也是未來家長</a:t>
          </a:r>
          <a:endParaRPr lang="zh-TW" b="1" dirty="0">
            <a:solidFill>
              <a:schemeClr val="tx1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7B5E52FF-F350-4AEE-88DF-D5CF29FB0D54}" type="parTrans" cxnId="{A745DF40-4852-40F9-BA97-74608FA5CF72}">
      <dgm:prSet/>
      <dgm:spPr/>
      <dgm:t>
        <a:bodyPr/>
        <a:lstStyle/>
        <a:p>
          <a:endParaRPr lang="zh-TW" altLang="en-US" b="1">
            <a:solidFill>
              <a:schemeClr val="tx1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43690F91-9E33-42BE-8793-C1EBD31E0BCE}" type="sibTrans" cxnId="{A745DF40-4852-40F9-BA97-74608FA5CF72}">
      <dgm:prSet/>
      <dgm:spPr/>
      <dgm:t>
        <a:bodyPr/>
        <a:lstStyle/>
        <a:p>
          <a:endParaRPr lang="zh-TW" altLang="en-US" b="1">
            <a:solidFill>
              <a:schemeClr val="tx1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E454BFA1-8FAA-42BE-94B2-5AC27BB1DCFF}" type="pres">
      <dgm:prSet presAssocID="{EA78F7A1-432A-42FB-8113-0A7A4B62CA38}" presName="Name0" presStyleCnt="0">
        <dgm:presLayoutVars>
          <dgm:chMax val="7"/>
          <dgm:dir/>
          <dgm:animOne val="branch"/>
        </dgm:presLayoutVars>
      </dgm:prSet>
      <dgm:spPr/>
      <dgm:t>
        <a:bodyPr/>
        <a:lstStyle/>
        <a:p>
          <a:endParaRPr lang="zh-TW" altLang="en-US"/>
        </a:p>
      </dgm:t>
    </dgm:pt>
    <dgm:pt modelId="{8E5491C8-195C-479C-BF3B-25AFB6FEDA72}" type="pres">
      <dgm:prSet presAssocID="{7F4AE5AD-0986-479B-A3C4-DD5D6FC3822F}" presName="parTx1" presStyleLbl="node1" presStyleIdx="0" presStyleCnt="5"/>
      <dgm:spPr/>
      <dgm:t>
        <a:bodyPr/>
        <a:lstStyle/>
        <a:p>
          <a:endParaRPr lang="zh-TW" altLang="en-US"/>
        </a:p>
      </dgm:t>
    </dgm:pt>
    <dgm:pt modelId="{B7DAF1B2-37B2-45A1-A18D-763A944DB283}" type="pres">
      <dgm:prSet presAssocID="{38D2020F-125E-427C-AC37-2D103A7A0AA1}" presName="parTx2" presStyleLbl="node1" presStyleIdx="1" presStyleCnt="5"/>
      <dgm:spPr/>
      <dgm:t>
        <a:bodyPr/>
        <a:lstStyle/>
        <a:p>
          <a:endParaRPr lang="zh-TW" altLang="en-US"/>
        </a:p>
      </dgm:t>
    </dgm:pt>
    <dgm:pt modelId="{6948C3EF-1998-40C1-B8BF-8AF2FFA5E18F}" type="pres">
      <dgm:prSet presAssocID="{BE9E4590-57B9-4AB6-92C8-E189C6E273BD}" presName="parTx3" presStyleLbl="node1" presStyleIdx="2" presStyleCnt="5"/>
      <dgm:spPr/>
      <dgm:t>
        <a:bodyPr/>
        <a:lstStyle/>
        <a:p>
          <a:endParaRPr lang="zh-TW" altLang="en-US"/>
        </a:p>
      </dgm:t>
    </dgm:pt>
    <dgm:pt modelId="{BFA1CA7F-ED22-4215-8D07-112F3969E0A7}" type="pres">
      <dgm:prSet presAssocID="{CF47892A-2557-4856-B5A0-E74589C4E64F}" presName="parTx4" presStyleLbl="node1" presStyleIdx="3" presStyleCnt="5"/>
      <dgm:spPr/>
      <dgm:t>
        <a:bodyPr/>
        <a:lstStyle/>
        <a:p>
          <a:endParaRPr lang="zh-TW" altLang="en-US"/>
        </a:p>
      </dgm:t>
    </dgm:pt>
    <dgm:pt modelId="{81F659EC-BCFF-40AE-944B-121CBFF78EDA}" type="pres">
      <dgm:prSet presAssocID="{CBF2E513-81C7-46DC-B593-0867D5F08320}" presName="parTx5" presStyleLbl="node1" presStyleIdx="4" presStyleCnt="5"/>
      <dgm:spPr/>
      <dgm:t>
        <a:bodyPr/>
        <a:lstStyle/>
        <a:p>
          <a:endParaRPr lang="zh-TW" altLang="en-US"/>
        </a:p>
      </dgm:t>
    </dgm:pt>
  </dgm:ptLst>
  <dgm:cxnLst>
    <dgm:cxn modelId="{AABD3BFE-109D-4D2A-92E9-9844C54BCF94}" srcId="{EA78F7A1-432A-42FB-8113-0A7A4B62CA38}" destId="{CF47892A-2557-4856-B5A0-E74589C4E64F}" srcOrd="3" destOrd="0" parTransId="{51B1E74D-EF67-4FCB-AB3D-C1112D18E62D}" sibTransId="{C0996875-2040-4AD6-96DC-E4E3E05FD06A}"/>
    <dgm:cxn modelId="{BD87712D-ED9D-46FF-AE1D-334C55911198}" type="presOf" srcId="{EA78F7A1-432A-42FB-8113-0A7A4B62CA38}" destId="{E454BFA1-8FAA-42BE-94B2-5AC27BB1DCFF}" srcOrd="0" destOrd="0" presId="urn:microsoft.com/office/officeart/2009/3/layout/SubStepProcess"/>
    <dgm:cxn modelId="{C24E496D-FD08-43B0-BCA1-16F8552C87F3}" srcId="{EA78F7A1-432A-42FB-8113-0A7A4B62CA38}" destId="{38D2020F-125E-427C-AC37-2D103A7A0AA1}" srcOrd="1" destOrd="0" parTransId="{3EF1CF36-BDAD-46CF-A87C-97B8AE30D337}" sibTransId="{C148DBFF-EFB4-4D68-8891-C87A273C54AA}"/>
    <dgm:cxn modelId="{A745DF40-4852-40F9-BA97-74608FA5CF72}" srcId="{EA78F7A1-432A-42FB-8113-0A7A4B62CA38}" destId="{CBF2E513-81C7-46DC-B593-0867D5F08320}" srcOrd="4" destOrd="0" parTransId="{7B5E52FF-F350-4AEE-88DF-D5CF29FB0D54}" sibTransId="{43690F91-9E33-42BE-8793-C1EBD31E0BCE}"/>
    <dgm:cxn modelId="{0B111D0D-4CE3-472F-90B2-DC4E3BE34178}" type="presOf" srcId="{BE9E4590-57B9-4AB6-92C8-E189C6E273BD}" destId="{6948C3EF-1998-40C1-B8BF-8AF2FFA5E18F}" srcOrd="0" destOrd="0" presId="urn:microsoft.com/office/officeart/2009/3/layout/SubStepProcess"/>
    <dgm:cxn modelId="{44E7F691-5850-475D-BCF5-919CD59D1D9A}" srcId="{EA78F7A1-432A-42FB-8113-0A7A4B62CA38}" destId="{7F4AE5AD-0986-479B-A3C4-DD5D6FC3822F}" srcOrd="0" destOrd="0" parTransId="{1F278DCF-CBCF-4C59-86E1-D4FF21C9D166}" sibTransId="{A499A743-F0B9-4D1F-8C4D-E78DFCB08476}"/>
    <dgm:cxn modelId="{A0A094C4-7705-4FC6-B3DD-FBB793815163}" type="presOf" srcId="{7F4AE5AD-0986-479B-A3C4-DD5D6FC3822F}" destId="{8E5491C8-195C-479C-BF3B-25AFB6FEDA72}" srcOrd="0" destOrd="0" presId="urn:microsoft.com/office/officeart/2009/3/layout/SubStepProcess"/>
    <dgm:cxn modelId="{B0E9679D-B0C3-4C6C-9767-1F542BBBBE91}" type="presOf" srcId="{CBF2E513-81C7-46DC-B593-0867D5F08320}" destId="{81F659EC-BCFF-40AE-944B-121CBFF78EDA}" srcOrd="0" destOrd="0" presId="urn:microsoft.com/office/officeart/2009/3/layout/SubStepProcess"/>
    <dgm:cxn modelId="{9E64FA6C-A520-4B5B-8695-C7024CBA5C56}" type="presOf" srcId="{38D2020F-125E-427C-AC37-2D103A7A0AA1}" destId="{B7DAF1B2-37B2-45A1-A18D-763A944DB283}" srcOrd="0" destOrd="0" presId="urn:microsoft.com/office/officeart/2009/3/layout/SubStepProcess"/>
    <dgm:cxn modelId="{02E7D59C-3B66-43AF-BB86-9E66C9C71C5D}" srcId="{EA78F7A1-432A-42FB-8113-0A7A4B62CA38}" destId="{BE9E4590-57B9-4AB6-92C8-E189C6E273BD}" srcOrd="2" destOrd="0" parTransId="{7B11311E-F7F5-437E-B309-E33CA2261D35}" sibTransId="{474D37AF-A3F6-4462-9A19-F540442783B2}"/>
    <dgm:cxn modelId="{9436C192-8463-4D1F-951B-D2E0970C3609}" type="presOf" srcId="{CF47892A-2557-4856-B5A0-E74589C4E64F}" destId="{BFA1CA7F-ED22-4215-8D07-112F3969E0A7}" srcOrd="0" destOrd="0" presId="urn:microsoft.com/office/officeart/2009/3/layout/SubStepProcess"/>
    <dgm:cxn modelId="{1F59A7C7-0FE2-4271-BD89-A9B925F22C2E}" type="presParOf" srcId="{E454BFA1-8FAA-42BE-94B2-5AC27BB1DCFF}" destId="{8E5491C8-195C-479C-BF3B-25AFB6FEDA72}" srcOrd="0" destOrd="0" presId="urn:microsoft.com/office/officeart/2009/3/layout/SubStepProcess"/>
    <dgm:cxn modelId="{F49FA03E-5FC2-4EDB-9B38-A50C4CA96A09}" type="presParOf" srcId="{E454BFA1-8FAA-42BE-94B2-5AC27BB1DCFF}" destId="{B7DAF1B2-37B2-45A1-A18D-763A944DB283}" srcOrd="1" destOrd="0" presId="urn:microsoft.com/office/officeart/2009/3/layout/SubStepProcess"/>
    <dgm:cxn modelId="{05E87E3A-CFEE-412B-B6CF-8FC86D2725CE}" type="presParOf" srcId="{E454BFA1-8FAA-42BE-94B2-5AC27BB1DCFF}" destId="{6948C3EF-1998-40C1-B8BF-8AF2FFA5E18F}" srcOrd="2" destOrd="0" presId="urn:microsoft.com/office/officeart/2009/3/layout/SubStepProcess"/>
    <dgm:cxn modelId="{818B9266-4DCB-44FE-B501-21179A850509}" type="presParOf" srcId="{E454BFA1-8FAA-42BE-94B2-5AC27BB1DCFF}" destId="{BFA1CA7F-ED22-4215-8D07-112F3969E0A7}" srcOrd="3" destOrd="0" presId="urn:microsoft.com/office/officeart/2009/3/layout/SubStepProcess"/>
    <dgm:cxn modelId="{A8286ADE-0508-4091-BC6F-517070C81561}" type="presParOf" srcId="{E454BFA1-8FAA-42BE-94B2-5AC27BB1DCFF}" destId="{81F659EC-BCFF-40AE-944B-121CBFF78EDA}" srcOrd="4" destOrd="0" presId="urn:microsoft.com/office/officeart/2009/3/layout/SubStep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07650673-386C-461A-97E4-3528DCF42718}" type="doc">
      <dgm:prSet loTypeId="urn:microsoft.com/office/officeart/2005/8/layout/cycle6" loCatId="cycle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zh-TW" altLang="en-US"/>
        </a:p>
      </dgm:t>
    </dgm:pt>
    <dgm:pt modelId="{48A31812-F984-49A6-9C1A-56B82E513EDE}">
      <dgm:prSet custT="1"/>
      <dgm:spPr/>
      <dgm:t>
        <a:bodyPr/>
        <a:lstStyle/>
        <a:p>
          <a:pPr rtl="0"/>
          <a:r>
            <a:rPr lang="zh-TW" altLang="en-US" sz="3600" b="1" i="0" dirty="0" smtClean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期待差異</a:t>
          </a:r>
          <a:endParaRPr lang="zh-TW" altLang="en-US" sz="3600" b="1" dirty="0">
            <a:solidFill>
              <a:schemeClr val="tx1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BF481FC5-3D84-4DBB-A10B-D361ECDFD6C2}" type="parTrans" cxnId="{BAC91885-2B9B-4459-842A-2E19434B82E8}">
      <dgm:prSet/>
      <dgm:spPr/>
      <dgm:t>
        <a:bodyPr/>
        <a:lstStyle/>
        <a:p>
          <a:endParaRPr lang="zh-TW" altLang="en-US" sz="3600" b="1">
            <a:solidFill>
              <a:schemeClr val="tx1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B848DBD0-0715-4062-9B04-D63C6B3FFCE2}" type="sibTrans" cxnId="{BAC91885-2B9B-4459-842A-2E19434B82E8}">
      <dgm:prSet/>
      <dgm:spPr/>
      <dgm:t>
        <a:bodyPr/>
        <a:lstStyle/>
        <a:p>
          <a:endParaRPr lang="zh-TW" altLang="en-US" sz="3600" b="1">
            <a:solidFill>
              <a:schemeClr val="tx1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F65DA640-E47A-4C59-BDC3-EE6AADD50A29}">
      <dgm:prSet custT="1"/>
      <dgm:spPr/>
      <dgm:t>
        <a:bodyPr/>
        <a:lstStyle/>
        <a:p>
          <a:pPr rtl="0"/>
          <a:r>
            <a:rPr lang="zh-TW" altLang="en-US" sz="3600" b="1" i="0" dirty="0" smtClean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溝通不良</a:t>
          </a:r>
          <a:endParaRPr lang="zh-TW" altLang="en-US" sz="3600" b="1" dirty="0">
            <a:solidFill>
              <a:schemeClr val="tx1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BC7A175F-CEEC-46F0-9C94-22AAB1B8F825}" type="parTrans" cxnId="{63403556-F2F6-4405-A816-300D703A19DD}">
      <dgm:prSet/>
      <dgm:spPr/>
      <dgm:t>
        <a:bodyPr/>
        <a:lstStyle/>
        <a:p>
          <a:endParaRPr lang="zh-TW" altLang="en-US" sz="3600" b="1">
            <a:solidFill>
              <a:schemeClr val="tx1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4A1387CD-323E-4834-96B7-1C920D8702EB}" type="sibTrans" cxnId="{63403556-F2F6-4405-A816-300D703A19DD}">
      <dgm:prSet/>
      <dgm:spPr/>
      <dgm:t>
        <a:bodyPr/>
        <a:lstStyle/>
        <a:p>
          <a:endParaRPr lang="zh-TW" altLang="en-US" sz="3600" b="1">
            <a:solidFill>
              <a:schemeClr val="tx1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E451925B-9E59-43F2-9050-B153F358AB71}">
      <dgm:prSet custT="1"/>
      <dgm:spPr>
        <a:solidFill>
          <a:schemeClr val="accent2">
            <a:lumMod val="20000"/>
            <a:lumOff val="80000"/>
          </a:schemeClr>
        </a:solidFill>
      </dgm:spPr>
      <dgm:t>
        <a:bodyPr/>
        <a:lstStyle/>
        <a:p>
          <a:pPr rtl="0"/>
          <a:r>
            <a:rPr lang="zh-TW" altLang="en-US" sz="3600" b="1" i="0" dirty="0" smtClean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情感忽視</a:t>
          </a:r>
          <a:endParaRPr lang="zh-TW" altLang="en-US" sz="3600" b="1" dirty="0">
            <a:solidFill>
              <a:schemeClr val="tx1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01697C1E-9AF8-47E9-B980-8B44337F995E}" type="parTrans" cxnId="{9C22B88A-7C04-4D41-91FE-7FA60AA37CB2}">
      <dgm:prSet/>
      <dgm:spPr/>
      <dgm:t>
        <a:bodyPr/>
        <a:lstStyle/>
        <a:p>
          <a:endParaRPr lang="zh-TW" altLang="en-US" sz="3600" b="1">
            <a:solidFill>
              <a:schemeClr val="tx1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7C696357-DF1D-43BF-A9D9-432191804871}" type="sibTrans" cxnId="{9C22B88A-7C04-4D41-91FE-7FA60AA37CB2}">
      <dgm:prSet/>
      <dgm:spPr/>
      <dgm:t>
        <a:bodyPr/>
        <a:lstStyle/>
        <a:p>
          <a:endParaRPr lang="zh-TW" altLang="en-US" sz="3600" b="1">
            <a:solidFill>
              <a:schemeClr val="tx1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2CF826E7-A7E3-4EFC-A13A-764A16A35932}" type="pres">
      <dgm:prSet presAssocID="{07650673-386C-461A-97E4-3528DCF42718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7006AE20-3C34-4B28-BD28-F053305B0D32}" type="pres">
      <dgm:prSet presAssocID="{48A31812-F984-49A6-9C1A-56B82E513EDE}" presName="node" presStyleLbl="node1" presStyleIdx="0" presStyleCnt="3" custScaleX="134906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A5BBC3F2-8663-4B0D-A5D6-B4DF01975089}" type="pres">
      <dgm:prSet presAssocID="{48A31812-F984-49A6-9C1A-56B82E513EDE}" presName="spNode" presStyleCnt="0"/>
      <dgm:spPr/>
    </dgm:pt>
    <dgm:pt modelId="{102FD187-3984-4D0D-AF1E-5BC4113611C9}" type="pres">
      <dgm:prSet presAssocID="{B848DBD0-0715-4062-9B04-D63C6B3FFCE2}" presName="sibTrans" presStyleLbl="sibTrans1D1" presStyleIdx="0" presStyleCnt="3"/>
      <dgm:spPr/>
      <dgm:t>
        <a:bodyPr/>
        <a:lstStyle/>
        <a:p>
          <a:endParaRPr lang="zh-TW" altLang="en-US"/>
        </a:p>
      </dgm:t>
    </dgm:pt>
    <dgm:pt modelId="{120C2695-82A3-4470-9E92-566A43E5163B}" type="pres">
      <dgm:prSet presAssocID="{F65DA640-E47A-4C59-BDC3-EE6AADD50A29}" presName="node" presStyleLbl="node1" presStyleIdx="1" presStyleCnt="3" custScaleX="134906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0B74C31D-B9AD-405C-91A2-B50A6FEF8575}" type="pres">
      <dgm:prSet presAssocID="{F65DA640-E47A-4C59-BDC3-EE6AADD50A29}" presName="spNode" presStyleCnt="0"/>
      <dgm:spPr/>
    </dgm:pt>
    <dgm:pt modelId="{B9DF3315-EDE5-407F-B644-AE019195C4E5}" type="pres">
      <dgm:prSet presAssocID="{4A1387CD-323E-4834-96B7-1C920D8702EB}" presName="sibTrans" presStyleLbl="sibTrans1D1" presStyleIdx="1" presStyleCnt="3"/>
      <dgm:spPr/>
      <dgm:t>
        <a:bodyPr/>
        <a:lstStyle/>
        <a:p>
          <a:endParaRPr lang="zh-TW" altLang="en-US"/>
        </a:p>
      </dgm:t>
    </dgm:pt>
    <dgm:pt modelId="{95885C1D-21DD-4CFA-9B85-5BF3079F62E8}" type="pres">
      <dgm:prSet presAssocID="{E451925B-9E59-43F2-9050-B153F358AB71}" presName="node" presStyleLbl="node1" presStyleIdx="2" presStyleCnt="3" custScaleX="134906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E769F6C5-4D6F-41FD-8351-81CD6FB7CE8C}" type="pres">
      <dgm:prSet presAssocID="{E451925B-9E59-43F2-9050-B153F358AB71}" presName="spNode" presStyleCnt="0"/>
      <dgm:spPr/>
    </dgm:pt>
    <dgm:pt modelId="{A4DCA88C-20C8-47D4-A31F-7DE527536AEE}" type="pres">
      <dgm:prSet presAssocID="{7C696357-DF1D-43BF-A9D9-432191804871}" presName="sibTrans" presStyleLbl="sibTrans1D1" presStyleIdx="2" presStyleCnt="3"/>
      <dgm:spPr/>
      <dgm:t>
        <a:bodyPr/>
        <a:lstStyle/>
        <a:p>
          <a:endParaRPr lang="zh-TW" altLang="en-US"/>
        </a:p>
      </dgm:t>
    </dgm:pt>
  </dgm:ptLst>
  <dgm:cxnLst>
    <dgm:cxn modelId="{BAC91885-2B9B-4459-842A-2E19434B82E8}" srcId="{07650673-386C-461A-97E4-3528DCF42718}" destId="{48A31812-F984-49A6-9C1A-56B82E513EDE}" srcOrd="0" destOrd="0" parTransId="{BF481FC5-3D84-4DBB-A10B-D361ECDFD6C2}" sibTransId="{B848DBD0-0715-4062-9B04-D63C6B3FFCE2}"/>
    <dgm:cxn modelId="{63403556-F2F6-4405-A816-300D703A19DD}" srcId="{07650673-386C-461A-97E4-3528DCF42718}" destId="{F65DA640-E47A-4C59-BDC3-EE6AADD50A29}" srcOrd="1" destOrd="0" parTransId="{BC7A175F-CEEC-46F0-9C94-22AAB1B8F825}" sibTransId="{4A1387CD-323E-4834-96B7-1C920D8702EB}"/>
    <dgm:cxn modelId="{3F387D68-965D-4C7E-AEDA-A265D520B5D1}" type="presOf" srcId="{4A1387CD-323E-4834-96B7-1C920D8702EB}" destId="{B9DF3315-EDE5-407F-B644-AE019195C4E5}" srcOrd="0" destOrd="0" presId="urn:microsoft.com/office/officeart/2005/8/layout/cycle6"/>
    <dgm:cxn modelId="{E16ED49B-2B82-49BA-A19D-696A5412D402}" type="presOf" srcId="{07650673-386C-461A-97E4-3528DCF42718}" destId="{2CF826E7-A7E3-4EFC-A13A-764A16A35932}" srcOrd="0" destOrd="0" presId="urn:microsoft.com/office/officeart/2005/8/layout/cycle6"/>
    <dgm:cxn modelId="{699D65A4-D958-47CA-B9C5-B8418733F943}" type="presOf" srcId="{E451925B-9E59-43F2-9050-B153F358AB71}" destId="{95885C1D-21DD-4CFA-9B85-5BF3079F62E8}" srcOrd="0" destOrd="0" presId="urn:microsoft.com/office/officeart/2005/8/layout/cycle6"/>
    <dgm:cxn modelId="{5C10F96E-D891-46B2-9F03-4206C2661E3F}" type="presOf" srcId="{B848DBD0-0715-4062-9B04-D63C6B3FFCE2}" destId="{102FD187-3984-4D0D-AF1E-5BC4113611C9}" srcOrd="0" destOrd="0" presId="urn:microsoft.com/office/officeart/2005/8/layout/cycle6"/>
    <dgm:cxn modelId="{D864036A-4866-4E91-A54B-5ABCAB973C8A}" type="presOf" srcId="{7C696357-DF1D-43BF-A9D9-432191804871}" destId="{A4DCA88C-20C8-47D4-A31F-7DE527536AEE}" srcOrd="0" destOrd="0" presId="urn:microsoft.com/office/officeart/2005/8/layout/cycle6"/>
    <dgm:cxn modelId="{0B804EBC-1178-4321-9926-BB9119AD030D}" type="presOf" srcId="{48A31812-F984-49A6-9C1A-56B82E513EDE}" destId="{7006AE20-3C34-4B28-BD28-F053305B0D32}" srcOrd="0" destOrd="0" presId="urn:microsoft.com/office/officeart/2005/8/layout/cycle6"/>
    <dgm:cxn modelId="{9C22B88A-7C04-4D41-91FE-7FA60AA37CB2}" srcId="{07650673-386C-461A-97E4-3528DCF42718}" destId="{E451925B-9E59-43F2-9050-B153F358AB71}" srcOrd="2" destOrd="0" parTransId="{01697C1E-9AF8-47E9-B980-8B44337F995E}" sibTransId="{7C696357-DF1D-43BF-A9D9-432191804871}"/>
    <dgm:cxn modelId="{19B139F7-988A-4BC6-9406-F0E8E9D6AC83}" type="presOf" srcId="{F65DA640-E47A-4C59-BDC3-EE6AADD50A29}" destId="{120C2695-82A3-4470-9E92-566A43E5163B}" srcOrd="0" destOrd="0" presId="urn:microsoft.com/office/officeart/2005/8/layout/cycle6"/>
    <dgm:cxn modelId="{EC1FE18E-F98C-45D4-907A-7126BDCD8047}" type="presParOf" srcId="{2CF826E7-A7E3-4EFC-A13A-764A16A35932}" destId="{7006AE20-3C34-4B28-BD28-F053305B0D32}" srcOrd="0" destOrd="0" presId="urn:microsoft.com/office/officeart/2005/8/layout/cycle6"/>
    <dgm:cxn modelId="{0B7EB8A8-0751-4086-93F8-0D9C11F7E745}" type="presParOf" srcId="{2CF826E7-A7E3-4EFC-A13A-764A16A35932}" destId="{A5BBC3F2-8663-4B0D-A5D6-B4DF01975089}" srcOrd="1" destOrd="0" presId="urn:microsoft.com/office/officeart/2005/8/layout/cycle6"/>
    <dgm:cxn modelId="{24A90B28-95E3-4F21-AD9C-FDEDC3FFA31B}" type="presParOf" srcId="{2CF826E7-A7E3-4EFC-A13A-764A16A35932}" destId="{102FD187-3984-4D0D-AF1E-5BC4113611C9}" srcOrd="2" destOrd="0" presId="urn:microsoft.com/office/officeart/2005/8/layout/cycle6"/>
    <dgm:cxn modelId="{7A61838E-8B00-48EF-A4F1-ACFF2EB045A5}" type="presParOf" srcId="{2CF826E7-A7E3-4EFC-A13A-764A16A35932}" destId="{120C2695-82A3-4470-9E92-566A43E5163B}" srcOrd="3" destOrd="0" presId="urn:microsoft.com/office/officeart/2005/8/layout/cycle6"/>
    <dgm:cxn modelId="{2C62E0B4-2340-4015-A01C-88A250B48215}" type="presParOf" srcId="{2CF826E7-A7E3-4EFC-A13A-764A16A35932}" destId="{0B74C31D-B9AD-405C-91A2-B50A6FEF8575}" srcOrd="4" destOrd="0" presId="urn:microsoft.com/office/officeart/2005/8/layout/cycle6"/>
    <dgm:cxn modelId="{7899DE24-1C91-44E1-99E5-BBA26F551047}" type="presParOf" srcId="{2CF826E7-A7E3-4EFC-A13A-764A16A35932}" destId="{B9DF3315-EDE5-407F-B644-AE019195C4E5}" srcOrd="5" destOrd="0" presId="urn:microsoft.com/office/officeart/2005/8/layout/cycle6"/>
    <dgm:cxn modelId="{34A28016-B3BA-435E-B29A-52E7C4EC4B0D}" type="presParOf" srcId="{2CF826E7-A7E3-4EFC-A13A-764A16A35932}" destId="{95885C1D-21DD-4CFA-9B85-5BF3079F62E8}" srcOrd="6" destOrd="0" presId="urn:microsoft.com/office/officeart/2005/8/layout/cycle6"/>
    <dgm:cxn modelId="{3CD24A85-AB13-4485-9356-D41C4ADFBFBE}" type="presParOf" srcId="{2CF826E7-A7E3-4EFC-A13A-764A16A35932}" destId="{E769F6C5-4D6F-41FD-8351-81CD6FB7CE8C}" srcOrd="7" destOrd="0" presId="urn:microsoft.com/office/officeart/2005/8/layout/cycle6"/>
    <dgm:cxn modelId="{4E54E96C-5559-41CE-9769-1EC9E19087A0}" type="presParOf" srcId="{2CF826E7-A7E3-4EFC-A13A-764A16A35932}" destId="{A4DCA88C-20C8-47D4-A31F-7DE527536AEE}" srcOrd="8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BA4F9387-972F-4632-B016-DAA9810E2553}" type="doc">
      <dgm:prSet loTypeId="urn:microsoft.com/office/officeart/2005/8/layout/arrow4" loCatId="relationship" qsTypeId="urn:microsoft.com/office/officeart/2005/8/quickstyle/simple2" qsCatId="simple" csTypeId="urn:microsoft.com/office/officeart/2005/8/colors/accent2_5" csCatId="accent2" phldr="1"/>
      <dgm:spPr/>
      <dgm:t>
        <a:bodyPr/>
        <a:lstStyle/>
        <a:p>
          <a:endParaRPr lang="zh-TW" altLang="en-US"/>
        </a:p>
      </dgm:t>
    </dgm:pt>
    <dgm:pt modelId="{32D318C8-17F6-461B-8B26-380ADA0EC651}">
      <dgm:prSet custT="1"/>
      <dgm:spPr/>
      <dgm:t>
        <a:bodyPr/>
        <a:lstStyle/>
        <a:p>
          <a:pPr rtl="0"/>
          <a:r>
            <a:rPr lang="zh-TW" altLang="en-US" sz="2800" b="0" i="0" dirty="0" smtClean="0">
              <a:latin typeface="標楷體" panose="03000509000000000000" pitchFamily="65" charset="-120"/>
              <a:ea typeface="標楷體" panose="03000509000000000000" pitchFamily="65" charset="-120"/>
            </a:rPr>
            <a:t>越緊張越容易說出真心或有趣的答案？</a:t>
          </a:r>
          <a:endParaRPr lang="zh-TW" altLang="en-US" sz="2800" dirty="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77554E6C-2224-4BCB-A981-EED640BA2EAA}" type="parTrans" cxnId="{1A79B6C9-20D5-45A7-8977-AFB763B1D8B1}">
      <dgm:prSet/>
      <dgm:spPr/>
      <dgm:t>
        <a:bodyPr/>
        <a:lstStyle/>
        <a:p>
          <a:endParaRPr lang="zh-TW" altLang="en-US" sz="2800">
            <a:solidFill>
              <a:schemeClr val="tx1">
                <a:lumMod val="50000"/>
              </a:schemeClr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C02F5D0E-2FAF-4D64-983C-1E426069827B}" type="sibTrans" cxnId="{1A79B6C9-20D5-45A7-8977-AFB763B1D8B1}">
      <dgm:prSet/>
      <dgm:spPr/>
      <dgm:t>
        <a:bodyPr/>
        <a:lstStyle/>
        <a:p>
          <a:endParaRPr lang="zh-TW" altLang="en-US" sz="2800">
            <a:solidFill>
              <a:schemeClr val="tx1">
                <a:lumMod val="50000"/>
              </a:schemeClr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BC48629A-B93E-456E-928E-C7CA517ACEE5}">
      <dgm:prSet custT="1"/>
      <dgm:spPr/>
      <dgm:t>
        <a:bodyPr/>
        <a:lstStyle/>
        <a:p>
          <a:pPr rtl="0"/>
          <a:r>
            <a:rPr lang="zh-TW" altLang="en-US" sz="2800" b="0" i="0" dirty="0" smtClean="0">
              <a:latin typeface="標楷體" panose="03000509000000000000" pitchFamily="65" charset="-120"/>
              <a:ea typeface="標楷體" panose="03000509000000000000" pitchFamily="65" charset="-120"/>
            </a:rPr>
            <a:t>家庭互動，有時候我們也會在壓力或衝突下，說出讓彼此哭笑不得的話。</a:t>
          </a:r>
          <a:endParaRPr lang="zh-TW" altLang="en-US" sz="2800" dirty="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419E140C-3B24-42C6-AC2B-61AABB3F298E}" type="parTrans" cxnId="{8852081E-1303-4392-A633-2CA65825E175}">
      <dgm:prSet/>
      <dgm:spPr/>
      <dgm:t>
        <a:bodyPr/>
        <a:lstStyle/>
        <a:p>
          <a:endParaRPr lang="zh-TW" altLang="en-US" sz="2800">
            <a:solidFill>
              <a:schemeClr val="tx1">
                <a:lumMod val="50000"/>
              </a:schemeClr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6F35EF3A-0660-425E-AA16-EA707CBD72C7}" type="sibTrans" cxnId="{8852081E-1303-4392-A633-2CA65825E175}">
      <dgm:prSet/>
      <dgm:spPr/>
      <dgm:t>
        <a:bodyPr/>
        <a:lstStyle/>
        <a:p>
          <a:endParaRPr lang="zh-TW" altLang="en-US" sz="2800">
            <a:solidFill>
              <a:schemeClr val="tx1">
                <a:lumMod val="50000"/>
              </a:schemeClr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27A38483-FA51-4421-B27C-4871E2C09C1F}" type="pres">
      <dgm:prSet presAssocID="{BA4F9387-972F-4632-B016-DAA9810E2553}" presName="compositeShape" presStyleCnt="0">
        <dgm:presLayoutVars>
          <dgm:chMax val="2"/>
          <dgm:dir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72EF0336-5B3A-4651-BD71-B3718E437CC1}" type="pres">
      <dgm:prSet presAssocID="{32D318C8-17F6-461B-8B26-380ADA0EC651}" presName="upArrow" presStyleLbl="node1" presStyleIdx="0" presStyleCnt="2" custScaleX="47215" custScaleY="85658"/>
      <dgm:spPr/>
    </dgm:pt>
    <dgm:pt modelId="{C241EE83-7E90-469D-B962-90F014BC990B}" type="pres">
      <dgm:prSet presAssocID="{32D318C8-17F6-461B-8B26-380ADA0EC651}" presName="upArrowText" presStyleLbl="revTx" presStyleIdx="0" presStyleCnt="2" custScaleX="134586" custLinFactNeighborX="7074" custLinFactNeighborY="3544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983D3153-538E-4388-BFE0-303EEEB0D0F7}" type="pres">
      <dgm:prSet presAssocID="{BC48629A-B93E-456E-928E-C7CA517ACEE5}" presName="downArrow" presStyleLbl="node1" presStyleIdx="1" presStyleCnt="2" custScaleX="47215" custScaleY="85658"/>
      <dgm:spPr/>
    </dgm:pt>
    <dgm:pt modelId="{5DDEDCFE-8FC7-4295-8B38-5CAB790BB9F9}" type="pres">
      <dgm:prSet presAssocID="{BC48629A-B93E-456E-928E-C7CA517ACEE5}" presName="downArrowText" presStyleLbl="revTx" presStyleIdx="1" presStyleCnt="2" custScaleX="134586" custLinFactNeighborX="7788" custLinFactNeighborY="-709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55D405A4-58CF-4258-BCB0-67181F81D2DC}" type="presOf" srcId="{BA4F9387-972F-4632-B016-DAA9810E2553}" destId="{27A38483-FA51-4421-B27C-4871E2C09C1F}" srcOrd="0" destOrd="0" presId="urn:microsoft.com/office/officeart/2005/8/layout/arrow4"/>
    <dgm:cxn modelId="{1A79B6C9-20D5-45A7-8977-AFB763B1D8B1}" srcId="{BA4F9387-972F-4632-B016-DAA9810E2553}" destId="{32D318C8-17F6-461B-8B26-380ADA0EC651}" srcOrd="0" destOrd="0" parTransId="{77554E6C-2224-4BCB-A981-EED640BA2EAA}" sibTransId="{C02F5D0E-2FAF-4D64-983C-1E426069827B}"/>
    <dgm:cxn modelId="{D6C4AD2A-36D8-4143-B3E6-CCD6A0C01308}" type="presOf" srcId="{32D318C8-17F6-461B-8B26-380ADA0EC651}" destId="{C241EE83-7E90-469D-B962-90F014BC990B}" srcOrd="0" destOrd="0" presId="urn:microsoft.com/office/officeart/2005/8/layout/arrow4"/>
    <dgm:cxn modelId="{8852081E-1303-4392-A633-2CA65825E175}" srcId="{BA4F9387-972F-4632-B016-DAA9810E2553}" destId="{BC48629A-B93E-456E-928E-C7CA517ACEE5}" srcOrd="1" destOrd="0" parTransId="{419E140C-3B24-42C6-AC2B-61AABB3F298E}" sibTransId="{6F35EF3A-0660-425E-AA16-EA707CBD72C7}"/>
    <dgm:cxn modelId="{C2231C63-F2F5-4266-AA39-9C8C62BD7240}" type="presOf" srcId="{BC48629A-B93E-456E-928E-C7CA517ACEE5}" destId="{5DDEDCFE-8FC7-4295-8B38-5CAB790BB9F9}" srcOrd="0" destOrd="0" presId="urn:microsoft.com/office/officeart/2005/8/layout/arrow4"/>
    <dgm:cxn modelId="{A01AB78A-5503-46DE-A800-3760A92E3E6E}" type="presParOf" srcId="{27A38483-FA51-4421-B27C-4871E2C09C1F}" destId="{72EF0336-5B3A-4651-BD71-B3718E437CC1}" srcOrd="0" destOrd="0" presId="urn:microsoft.com/office/officeart/2005/8/layout/arrow4"/>
    <dgm:cxn modelId="{AD6AB324-FAAD-4EA7-951E-9D8F0C24934B}" type="presParOf" srcId="{27A38483-FA51-4421-B27C-4871E2C09C1F}" destId="{C241EE83-7E90-469D-B962-90F014BC990B}" srcOrd="1" destOrd="0" presId="urn:microsoft.com/office/officeart/2005/8/layout/arrow4"/>
    <dgm:cxn modelId="{41A3D9F2-2D36-4D43-B442-186CE6B75831}" type="presParOf" srcId="{27A38483-FA51-4421-B27C-4871E2C09C1F}" destId="{983D3153-538E-4388-BFE0-303EEEB0D0F7}" srcOrd="2" destOrd="0" presId="urn:microsoft.com/office/officeart/2005/8/layout/arrow4"/>
    <dgm:cxn modelId="{D09B8FAE-0758-46E0-ACA7-1B0DAF4DCFDC}" type="presParOf" srcId="{27A38483-FA51-4421-B27C-4871E2C09C1F}" destId="{5DDEDCFE-8FC7-4295-8B38-5CAB790BB9F9}" srcOrd="3" destOrd="0" presId="urn:microsoft.com/office/officeart/2005/8/layout/arrow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D39CE3BB-9B0D-4693-A19D-7C1DA47EA942}" type="doc">
      <dgm:prSet loTypeId="urn:microsoft.com/office/officeart/2005/8/layout/vList2" loCatId="list" qsTypeId="urn:microsoft.com/office/officeart/2005/8/quickstyle/simple3" qsCatId="simple" csTypeId="urn:microsoft.com/office/officeart/2005/8/colors/colorful4" csCatId="colorful" phldr="1"/>
      <dgm:spPr/>
      <dgm:t>
        <a:bodyPr/>
        <a:lstStyle/>
        <a:p>
          <a:endParaRPr lang="zh-TW" altLang="en-US"/>
        </a:p>
      </dgm:t>
    </dgm:pt>
    <dgm:pt modelId="{1426D6FC-FFA7-4DC3-B52D-2B9940DBE371}">
      <dgm:prSet custT="1"/>
      <dgm:spPr/>
      <dgm:t>
        <a:bodyPr/>
        <a:lstStyle/>
        <a:p>
          <a:pPr rtl="0"/>
          <a:r>
            <a:rPr lang="zh-TW" altLang="en-US" sz="2800" b="0" i="0" dirty="0" smtClean="0">
              <a:latin typeface="標楷體" panose="03000509000000000000" pitchFamily="65" charset="-120"/>
              <a:ea typeface="標楷體" panose="03000509000000000000" pitchFamily="65" charset="-120"/>
            </a:rPr>
            <a:t>「剛剛在遊戲裡，你有沒有感受到因為前一位玩家的決定，而影響到自己的難度？」</a:t>
          </a:r>
          <a:endParaRPr lang="zh-TW" altLang="en-US" sz="2800" dirty="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B1614D6F-0C62-45D9-B0E6-1B52BE985F35}" type="parTrans" cxnId="{C0388498-2864-4944-AC84-6E2E4DA023CB}">
      <dgm:prSet/>
      <dgm:spPr/>
      <dgm:t>
        <a:bodyPr/>
        <a:lstStyle/>
        <a:p>
          <a:endParaRPr lang="zh-TW" altLang="en-US" sz="2800">
            <a:solidFill>
              <a:schemeClr val="tx1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7A625101-7A4B-4BB2-B58C-3D5AFE35CC0A}" type="sibTrans" cxnId="{C0388498-2864-4944-AC84-6E2E4DA023CB}">
      <dgm:prSet/>
      <dgm:spPr/>
      <dgm:t>
        <a:bodyPr/>
        <a:lstStyle/>
        <a:p>
          <a:endParaRPr lang="zh-TW" altLang="en-US" sz="2800">
            <a:solidFill>
              <a:schemeClr val="tx1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51C12401-BBD2-4F30-8B88-89237B6F0B7A}">
      <dgm:prSet custT="1"/>
      <dgm:spPr/>
      <dgm:t>
        <a:bodyPr/>
        <a:lstStyle/>
        <a:p>
          <a:pPr rtl="0"/>
          <a:r>
            <a:rPr lang="zh-TW" sz="2800" b="0" i="0" dirty="0" smtClean="0">
              <a:latin typeface="標楷體" panose="03000509000000000000" pitchFamily="65" charset="-120"/>
              <a:ea typeface="標楷體" panose="03000509000000000000" pitchFamily="65" charset="-120"/>
            </a:rPr>
            <a:t>「當塔倒下時，你的第一反應是怪誰？還是覺得大家一起承擔？」</a:t>
          </a:r>
          <a:endParaRPr lang="zh-TW" sz="2800" dirty="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561C2A49-DEC6-4B6F-A17C-E6D2171A2D92}" type="parTrans" cxnId="{FB50425B-6B57-4FEB-B675-D2056AC7998C}">
      <dgm:prSet/>
      <dgm:spPr/>
      <dgm:t>
        <a:bodyPr/>
        <a:lstStyle/>
        <a:p>
          <a:endParaRPr lang="zh-TW" altLang="en-US" sz="2800">
            <a:solidFill>
              <a:schemeClr val="tx1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1607FAE8-0FB5-4E8D-BB0D-7C09A62BBA25}" type="sibTrans" cxnId="{FB50425B-6B57-4FEB-B675-D2056AC7998C}">
      <dgm:prSet/>
      <dgm:spPr/>
      <dgm:t>
        <a:bodyPr/>
        <a:lstStyle/>
        <a:p>
          <a:endParaRPr lang="zh-TW" altLang="en-US" sz="2800">
            <a:solidFill>
              <a:schemeClr val="tx1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A2810782-93A7-4BBA-AF4C-7A0B453AE0BA}" type="pres">
      <dgm:prSet presAssocID="{D39CE3BB-9B0D-4693-A19D-7C1DA47EA942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68B3EA29-857B-4346-8CAF-1EC44ADD8F3B}" type="pres">
      <dgm:prSet presAssocID="{1426D6FC-FFA7-4DC3-B52D-2B9940DBE371}" presName="parentText" presStyleLbl="node1" presStyleIdx="0" presStyleCnt="2" custLinFactY="-610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FEACFDB6-D341-484A-B7DD-86606F9679A5}" type="pres">
      <dgm:prSet presAssocID="{7A625101-7A4B-4BB2-B58C-3D5AFE35CC0A}" presName="spacer" presStyleCnt="0"/>
      <dgm:spPr/>
    </dgm:pt>
    <dgm:pt modelId="{1709B5C1-DBD6-4F0E-8E72-D375178E0310}" type="pres">
      <dgm:prSet presAssocID="{51C12401-BBD2-4F30-8B88-89237B6F0B7A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AB763CC9-9058-4ED9-8FFB-C383F8510C3A}" type="presOf" srcId="{1426D6FC-FFA7-4DC3-B52D-2B9940DBE371}" destId="{68B3EA29-857B-4346-8CAF-1EC44ADD8F3B}" srcOrd="0" destOrd="0" presId="urn:microsoft.com/office/officeart/2005/8/layout/vList2"/>
    <dgm:cxn modelId="{8884E794-EB4D-4E91-8B85-402B9B88E303}" type="presOf" srcId="{D39CE3BB-9B0D-4693-A19D-7C1DA47EA942}" destId="{A2810782-93A7-4BBA-AF4C-7A0B453AE0BA}" srcOrd="0" destOrd="0" presId="urn:microsoft.com/office/officeart/2005/8/layout/vList2"/>
    <dgm:cxn modelId="{FB50425B-6B57-4FEB-B675-D2056AC7998C}" srcId="{D39CE3BB-9B0D-4693-A19D-7C1DA47EA942}" destId="{51C12401-BBD2-4F30-8B88-89237B6F0B7A}" srcOrd="1" destOrd="0" parTransId="{561C2A49-DEC6-4B6F-A17C-E6D2171A2D92}" sibTransId="{1607FAE8-0FB5-4E8D-BB0D-7C09A62BBA25}"/>
    <dgm:cxn modelId="{C0388498-2864-4944-AC84-6E2E4DA023CB}" srcId="{D39CE3BB-9B0D-4693-A19D-7C1DA47EA942}" destId="{1426D6FC-FFA7-4DC3-B52D-2B9940DBE371}" srcOrd="0" destOrd="0" parTransId="{B1614D6F-0C62-45D9-B0E6-1B52BE985F35}" sibTransId="{7A625101-7A4B-4BB2-B58C-3D5AFE35CC0A}"/>
    <dgm:cxn modelId="{14CBB51F-70DB-44DD-895C-F9E3134A24C0}" type="presOf" srcId="{51C12401-BBD2-4F30-8B88-89237B6F0B7A}" destId="{1709B5C1-DBD6-4F0E-8E72-D375178E0310}" srcOrd="0" destOrd="0" presId="urn:microsoft.com/office/officeart/2005/8/layout/vList2"/>
    <dgm:cxn modelId="{6D219F70-CEE3-4079-8437-811B7A71E1F0}" type="presParOf" srcId="{A2810782-93A7-4BBA-AF4C-7A0B453AE0BA}" destId="{68B3EA29-857B-4346-8CAF-1EC44ADD8F3B}" srcOrd="0" destOrd="0" presId="urn:microsoft.com/office/officeart/2005/8/layout/vList2"/>
    <dgm:cxn modelId="{A62D46C5-0CB7-43AF-B415-BA075AD9A679}" type="presParOf" srcId="{A2810782-93A7-4BBA-AF4C-7A0B453AE0BA}" destId="{FEACFDB6-D341-484A-B7DD-86606F9679A5}" srcOrd="1" destOrd="0" presId="urn:microsoft.com/office/officeart/2005/8/layout/vList2"/>
    <dgm:cxn modelId="{60ABC093-4803-4E66-9BE7-6FCAF4BC8389}" type="presParOf" srcId="{A2810782-93A7-4BBA-AF4C-7A0B453AE0BA}" destId="{1709B5C1-DBD6-4F0E-8E72-D375178E0310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B0D3370-2197-4BAC-83B1-A20D74BAD32F}">
      <dsp:nvSpPr>
        <dsp:cNvPr id="0" name=""/>
        <dsp:cNvSpPr/>
      </dsp:nvSpPr>
      <dsp:spPr>
        <a:xfrm>
          <a:off x="2648447" y="106773"/>
          <a:ext cx="2209098" cy="2209098"/>
        </a:xfrm>
        <a:prstGeom prst="ellipse">
          <a:avLst/>
        </a:prstGeom>
        <a:solidFill>
          <a:schemeClr val="accent2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4000" kern="1200" dirty="0" smtClean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教育 競爭</a:t>
          </a:r>
          <a:endParaRPr lang="zh-TW" altLang="en-US" sz="4000" kern="1200" dirty="0">
            <a:solidFill>
              <a:schemeClr val="tx1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sp:txBody>
      <dsp:txXfrm>
        <a:off x="2942993" y="493365"/>
        <a:ext cx="1620005" cy="994094"/>
      </dsp:txXfrm>
    </dsp:sp>
    <dsp:sp modelId="{F3ECE0B8-5CA3-40B4-B578-EEAEB4BB8E6B}">
      <dsp:nvSpPr>
        <dsp:cNvPr id="0" name=""/>
        <dsp:cNvSpPr/>
      </dsp:nvSpPr>
      <dsp:spPr>
        <a:xfrm>
          <a:off x="3445563" y="1487459"/>
          <a:ext cx="2209098" cy="2209098"/>
        </a:xfrm>
        <a:prstGeom prst="ellipse">
          <a:avLst/>
        </a:prstGeom>
        <a:solidFill>
          <a:schemeClr val="accent2">
            <a:alpha val="50000"/>
            <a:hueOff val="9165342"/>
            <a:satOff val="-21835"/>
            <a:lumOff val="-254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4000" kern="1200" dirty="0" smtClean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經濟負擔</a:t>
          </a:r>
          <a:endParaRPr lang="zh-TW" altLang="en-US" sz="4000" kern="1200" dirty="0">
            <a:solidFill>
              <a:schemeClr val="tx1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sp:txBody>
      <dsp:txXfrm>
        <a:off x="4121179" y="2058143"/>
        <a:ext cx="1325459" cy="1215004"/>
      </dsp:txXfrm>
    </dsp:sp>
    <dsp:sp modelId="{80F4B1BA-05AD-45E4-8BBB-0A1E806665AF}">
      <dsp:nvSpPr>
        <dsp:cNvPr id="0" name=""/>
        <dsp:cNvSpPr/>
      </dsp:nvSpPr>
      <dsp:spPr>
        <a:xfrm>
          <a:off x="1851331" y="1487459"/>
          <a:ext cx="2209098" cy="2209098"/>
        </a:xfrm>
        <a:prstGeom prst="ellipse">
          <a:avLst/>
        </a:prstGeom>
        <a:solidFill>
          <a:schemeClr val="accent2">
            <a:alpha val="50000"/>
            <a:hueOff val="18330685"/>
            <a:satOff val="-43670"/>
            <a:lumOff val="-509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4000" kern="1200" dirty="0" smtClean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社會期待</a:t>
          </a:r>
          <a:endParaRPr lang="zh-TW" altLang="en-US" sz="4000" kern="1200" dirty="0">
            <a:solidFill>
              <a:schemeClr val="tx1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sp:txBody>
      <dsp:txXfrm>
        <a:off x="2059354" y="2058143"/>
        <a:ext cx="1325459" cy="1215004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1687A2F-133D-455C-964A-CBE8941863BB}">
      <dsp:nvSpPr>
        <dsp:cNvPr id="0" name=""/>
        <dsp:cNvSpPr/>
      </dsp:nvSpPr>
      <dsp:spPr>
        <a:xfrm>
          <a:off x="2325" y="748457"/>
          <a:ext cx="1841836" cy="1841836"/>
        </a:xfrm>
        <a:prstGeom prst="ellipse">
          <a:avLst/>
        </a:prstGeom>
        <a:solidFill>
          <a:srgbClr val="00FFFF">
            <a:alpha val="49804"/>
          </a:srgbClr>
        </a:solidFill>
        <a:ln w="25400" cap="flat" cmpd="sng" algn="ctr">
          <a:solidFill>
            <a:srgbClr val="FEE9DE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01362" tIns="20320" rIns="101362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600" b="1" kern="1200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家庭的組成、發展與變化</a:t>
          </a:r>
        </a:p>
      </dsp:txBody>
      <dsp:txXfrm>
        <a:off x="272056" y="1018188"/>
        <a:ext cx="1302374" cy="1302374"/>
      </dsp:txXfrm>
    </dsp:sp>
    <dsp:sp modelId="{CB6AB69E-9147-44B6-880C-7719F4CF0142}">
      <dsp:nvSpPr>
        <dsp:cNvPr id="0" name=""/>
        <dsp:cNvSpPr/>
      </dsp:nvSpPr>
      <dsp:spPr>
        <a:xfrm>
          <a:off x="1475794" y="796456"/>
          <a:ext cx="1765105" cy="1745839"/>
        </a:xfrm>
        <a:prstGeom prst="ellipse">
          <a:avLst/>
        </a:prstGeom>
        <a:solidFill>
          <a:srgbClr val="FF7575">
            <a:alpha val="50000"/>
            <a:hueOff val="309391"/>
            <a:satOff val="-1471"/>
            <a:lumOff val="5098"/>
            <a:alphaOff val="0"/>
          </a:srgbClr>
        </a:solidFill>
        <a:ln w="25400" cap="flat" cmpd="sng" algn="ctr">
          <a:solidFill>
            <a:srgbClr val="FEE9DE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01362" tIns="20320" rIns="101362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600" b="1" kern="1200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家人關係與互動</a:t>
          </a:r>
        </a:p>
      </dsp:txBody>
      <dsp:txXfrm>
        <a:off x="1734288" y="1052128"/>
        <a:ext cx="1248117" cy="1234495"/>
      </dsp:txXfrm>
    </dsp:sp>
    <dsp:sp modelId="{07744202-8028-44A7-A511-2A5C0DC3AB3E}">
      <dsp:nvSpPr>
        <dsp:cNvPr id="0" name=""/>
        <dsp:cNvSpPr/>
      </dsp:nvSpPr>
      <dsp:spPr>
        <a:xfrm>
          <a:off x="2872532" y="235359"/>
          <a:ext cx="2960696" cy="2868033"/>
        </a:xfrm>
        <a:prstGeom prst="ellipse">
          <a:avLst/>
        </a:prstGeom>
        <a:solidFill>
          <a:srgbClr val="FFFF00">
            <a:alpha val="50000"/>
          </a:srgbClr>
        </a:solidFill>
        <a:ln w="25400" cap="flat" cmpd="sng" algn="ctr">
          <a:solidFill>
            <a:srgbClr val="FEE9DE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01362" tIns="40640" rIns="101362" bIns="4064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200" b="1" kern="1200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人際互動與親密關係發展</a:t>
          </a:r>
        </a:p>
      </dsp:txBody>
      <dsp:txXfrm>
        <a:off x="3306116" y="655373"/>
        <a:ext cx="2093528" cy="2028005"/>
      </dsp:txXfrm>
    </dsp:sp>
    <dsp:sp modelId="{3519BEB0-E745-4B64-A989-1A655FDF001F}">
      <dsp:nvSpPr>
        <dsp:cNvPr id="0" name=""/>
        <dsp:cNvSpPr/>
      </dsp:nvSpPr>
      <dsp:spPr>
        <a:xfrm>
          <a:off x="5464862" y="748457"/>
          <a:ext cx="1841836" cy="1841836"/>
        </a:xfrm>
        <a:prstGeom prst="ellipse">
          <a:avLst/>
        </a:prstGeom>
        <a:solidFill>
          <a:srgbClr val="92D050"/>
        </a:solidFill>
        <a:ln w="57150"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6"/>
        </a:lnRef>
        <a:fillRef idx="3">
          <a:schemeClr val="accent6"/>
        </a:fillRef>
        <a:effectRef idx="3">
          <a:schemeClr val="accent6"/>
        </a:effectRef>
        <a:fontRef idx="minor">
          <a:schemeClr val="lt1"/>
        </a:fontRef>
      </dsp:style>
      <dsp:txBody>
        <a:bodyPr spcFirstLastPara="0" vert="horz" wrap="square" lIns="101362" tIns="20320" rIns="101362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600" b="1" kern="1200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家庭資源管理與消費</a:t>
          </a:r>
        </a:p>
      </dsp:txBody>
      <dsp:txXfrm>
        <a:off x="5734593" y="1018188"/>
        <a:ext cx="1302374" cy="1302374"/>
      </dsp:txXfrm>
    </dsp:sp>
    <dsp:sp modelId="{F4E27D1D-E1E6-4813-BE65-96919456EE6B}">
      <dsp:nvSpPr>
        <dsp:cNvPr id="0" name=""/>
        <dsp:cNvSpPr/>
      </dsp:nvSpPr>
      <dsp:spPr>
        <a:xfrm>
          <a:off x="6938331" y="748457"/>
          <a:ext cx="1841836" cy="1841836"/>
        </a:xfrm>
        <a:prstGeom prst="ellipse">
          <a:avLst/>
        </a:prstGeom>
        <a:solidFill>
          <a:srgbClr val="5CB1FE">
            <a:lumMod val="60000"/>
            <a:lumOff val="40000"/>
          </a:srgbClr>
        </a:solidFill>
        <a:ln w="57150"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2"/>
        </a:lnRef>
        <a:fillRef idx="3">
          <a:schemeClr val="accent2"/>
        </a:fillRef>
        <a:effectRef idx="3">
          <a:schemeClr val="accent2"/>
        </a:effectRef>
        <a:fontRef idx="minor">
          <a:schemeClr val="lt1"/>
        </a:fontRef>
      </dsp:style>
      <dsp:txBody>
        <a:bodyPr spcFirstLastPara="0" vert="horz" wrap="square" lIns="101362" tIns="20320" rIns="101362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600" b="1" kern="1200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家庭活動與社區參與</a:t>
          </a:r>
        </a:p>
      </dsp:txBody>
      <dsp:txXfrm>
        <a:off x="7208062" y="1018188"/>
        <a:ext cx="1302374" cy="1302374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752CC04-5823-4C57-BFE9-2A4A778FC37E}">
      <dsp:nvSpPr>
        <dsp:cNvPr id="0" name=""/>
        <dsp:cNvSpPr/>
      </dsp:nvSpPr>
      <dsp:spPr>
        <a:xfrm rot="5400000">
          <a:off x="5185343" y="-2593912"/>
          <a:ext cx="661113" cy="6017997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44000" lvl="1" indent="-144000" algn="l" defTabSz="800100" rtl="0">
            <a:lnSpc>
              <a:spcPct val="1000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zh-TW" altLang="en-US" sz="1800" b="0" i="0" kern="1200" dirty="0" smtClean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社會領域：認識不同家庭型態、文化背景，融入公民教育、性別平等教育。</a:t>
          </a:r>
          <a:endParaRPr lang="zh-TW" altLang="en-US" sz="1800" kern="1200" dirty="0">
            <a:solidFill>
              <a:schemeClr val="tx1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sp:txBody>
      <dsp:txXfrm rot="-5400000">
        <a:off x="2506902" y="116802"/>
        <a:ext cx="5985724" cy="596567"/>
      </dsp:txXfrm>
    </dsp:sp>
    <dsp:sp modelId="{57B548F2-0D5C-40D0-B6FB-564D37F60265}">
      <dsp:nvSpPr>
        <dsp:cNvPr id="0" name=""/>
        <dsp:cNvSpPr/>
      </dsp:nvSpPr>
      <dsp:spPr>
        <a:xfrm>
          <a:off x="227791" y="1890"/>
          <a:ext cx="2224587" cy="826392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0010" tIns="40005" rIns="80010" bIns="40005" numCol="1" spcCol="1270" anchor="ctr" anchorCtr="0">
          <a:noAutofit/>
        </a:bodyPr>
        <a:lstStyle/>
        <a:p>
          <a:pPr lvl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sz="2100" b="0" i="0" kern="1200" dirty="0" smtClean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家庭組成、發展與變化</a:t>
          </a:r>
          <a:endParaRPr lang="zh-TW" sz="2100" kern="1200" dirty="0">
            <a:solidFill>
              <a:schemeClr val="tx1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sp:txBody>
      <dsp:txXfrm>
        <a:off x="268132" y="42231"/>
        <a:ext cx="2143905" cy="745710"/>
      </dsp:txXfrm>
    </dsp:sp>
    <dsp:sp modelId="{04FAD449-BB00-4DBB-9213-C9073668CB00}">
      <dsp:nvSpPr>
        <dsp:cNvPr id="0" name=""/>
        <dsp:cNvSpPr/>
      </dsp:nvSpPr>
      <dsp:spPr>
        <a:xfrm rot="5400000">
          <a:off x="5256132" y="-1796989"/>
          <a:ext cx="661113" cy="6159574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44000" lvl="1" indent="-144000" algn="l" defTabSz="800100" rtl="0">
            <a:lnSpc>
              <a:spcPct val="1000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zh-TW" altLang="en-US" sz="1800" b="0" i="0" kern="1200" dirty="0" smtClean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 健康與體育：人際關係、情緒管理、同理心練習。</a:t>
          </a:r>
          <a:endParaRPr lang="zh-TW" altLang="en-US" sz="1800" kern="1200" dirty="0">
            <a:solidFill>
              <a:schemeClr val="tx1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  <a:p>
          <a:pPr marL="144000" lvl="1" indent="-144000" algn="l" defTabSz="800100" rtl="0">
            <a:lnSpc>
              <a:spcPct val="1000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zh-TW" altLang="en-US" sz="1800" b="0" i="0" kern="1200" dirty="0" smtClean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 語文：閱讀／寫作題材（以家庭故事、親情為主題）。</a:t>
          </a:r>
          <a:endParaRPr lang="zh-TW" altLang="en-US" sz="1800" kern="1200" dirty="0">
            <a:solidFill>
              <a:schemeClr val="tx1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sp:txBody>
      <dsp:txXfrm rot="-5400000">
        <a:off x="2506902" y="984514"/>
        <a:ext cx="6127301" cy="596567"/>
      </dsp:txXfrm>
    </dsp:sp>
    <dsp:sp modelId="{EC4761DE-49B7-4E07-BF65-D8D95EDAC076}">
      <dsp:nvSpPr>
        <dsp:cNvPr id="0" name=""/>
        <dsp:cNvSpPr/>
      </dsp:nvSpPr>
      <dsp:spPr>
        <a:xfrm>
          <a:off x="282314" y="869601"/>
          <a:ext cx="2224587" cy="826392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0010" tIns="40005" rIns="80010" bIns="40005" numCol="1" spcCol="1270" anchor="ctr" anchorCtr="0">
          <a:noAutofit/>
        </a:bodyPr>
        <a:lstStyle/>
        <a:p>
          <a:pPr lvl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sz="2100" b="0" i="0" kern="1200" dirty="0" smtClean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家人關係與互動</a:t>
          </a:r>
          <a:endParaRPr lang="zh-TW" sz="2100" kern="1200" dirty="0">
            <a:solidFill>
              <a:schemeClr val="tx1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sp:txBody>
      <dsp:txXfrm>
        <a:off x="322655" y="909942"/>
        <a:ext cx="2143905" cy="745710"/>
      </dsp:txXfrm>
    </dsp:sp>
    <dsp:sp modelId="{B5415ACA-8077-477D-8EA1-B4B6EB3FF24C}">
      <dsp:nvSpPr>
        <dsp:cNvPr id="0" name=""/>
        <dsp:cNvSpPr/>
      </dsp:nvSpPr>
      <dsp:spPr>
        <a:xfrm rot="5400000">
          <a:off x="5185343" y="-858488"/>
          <a:ext cx="661113" cy="6017997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44000" lvl="1" indent="-144000" algn="l" defTabSz="800100" rtl="0">
            <a:lnSpc>
              <a:spcPct val="1000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zh-TW" altLang="en-US" sz="1800" b="0" i="0" kern="1200" dirty="0" smtClean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綜合活動：生命教育、人際衝突解決。</a:t>
          </a:r>
          <a:endParaRPr lang="zh-TW" altLang="en-US" sz="1800" kern="1200" dirty="0">
            <a:solidFill>
              <a:schemeClr val="tx1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sp:txBody>
      <dsp:txXfrm rot="-5400000">
        <a:off x="2506902" y="1852226"/>
        <a:ext cx="5985724" cy="596567"/>
      </dsp:txXfrm>
    </dsp:sp>
    <dsp:sp modelId="{F515E5DA-30B9-4038-B881-1CF3A908E94A}">
      <dsp:nvSpPr>
        <dsp:cNvPr id="0" name=""/>
        <dsp:cNvSpPr/>
      </dsp:nvSpPr>
      <dsp:spPr>
        <a:xfrm>
          <a:off x="282314" y="1737313"/>
          <a:ext cx="2224587" cy="826392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0010" tIns="40005" rIns="80010" bIns="40005" numCol="1" spcCol="1270" anchor="ctr" anchorCtr="0">
          <a:noAutofit/>
        </a:bodyPr>
        <a:lstStyle/>
        <a:p>
          <a:pPr lvl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sz="2100" b="0" i="0" kern="1200" dirty="0" smtClean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人際互動與</a:t>
          </a:r>
          <a:r>
            <a:rPr lang="zh-TW" altLang="en-US" sz="2100" b="0" i="0" kern="1200" dirty="0" smtClean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   </a:t>
          </a:r>
          <a:r>
            <a:rPr lang="zh-TW" sz="2100" b="0" i="0" kern="1200" dirty="0" smtClean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親密關係</a:t>
          </a:r>
          <a:endParaRPr lang="zh-TW" sz="2100" kern="1200" dirty="0">
            <a:solidFill>
              <a:schemeClr val="tx1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sp:txBody>
      <dsp:txXfrm>
        <a:off x="322655" y="1777654"/>
        <a:ext cx="2143905" cy="745710"/>
      </dsp:txXfrm>
    </dsp:sp>
    <dsp:sp modelId="{C9D3324D-1511-4202-8E19-FD6CDB171C00}">
      <dsp:nvSpPr>
        <dsp:cNvPr id="0" name=""/>
        <dsp:cNvSpPr/>
      </dsp:nvSpPr>
      <dsp:spPr>
        <a:xfrm rot="5400000">
          <a:off x="5185343" y="9223"/>
          <a:ext cx="661113" cy="6017997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44000" lvl="1" indent="-144000" algn="l" defTabSz="800100" rtl="0">
            <a:lnSpc>
              <a:spcPct val="1000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zh-TW" altLang="en-US" sz="1800" b="0" i="0" kern="1200" dirty="0" smtClean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數學：簡單理財、收支規劃應用題。</a:t>
          </a:r>
          <a:endParaRPr lang="zh-TW" altLang="en-US" sz="1800" kern="1200" dirty="0">
            <a:solidFill>
              <a:schemeClr val="tx1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  <a:p>
          <a:pPr marL="144000" lvl="1" indent="-144000" algn="l" defTabSz="800100" rtl="0">
            <a:lnSpc>
              <a:spcPct val="1000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zh-TW" altLang="en-US" sz="1800" b="0" i="0" kern="1200" dirty="0" smtClean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 綜合活動：消費判斷、廣告識讀。</a:t>
          </a:r>
          <a:endParaRPr lang="zh-TW" altLang="en-US" sz="1800" kern="1200" dirty="0">
            <a:solidFill>
              <a:schemeClr val="tx1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sp:txBody>
      <dsp:txXfrm rot="-5400000">
        <a:off x="2506902" y="2719938"/>
        <a:ext cx="5985724" cy="596567"/>
      </dsp:txXfrm>
    </dsp:sp>
    <dsp:sp modelId="{BAABCA68-0409-4A05-A951-34C9E5F499CC}">
      <dsp:nvSpPr>
        <dsp:cNvPr id="0" name=""/>
        <dsp:cNvSpPr/>
      </dsp:nvSpPr>
      <dsp:spPr>
        <a:xfrm>
          <a:off x="282314" y="2605025"/>
          <a:ext cx="2224587" cy="826392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0010" tIns="40005" rIns="80010" bIns="40005" numCol="1" spcCol="1270" anchor="ctr" anchorCtr="0">
          <a:noAutofit/>
        </a:bodyPr>
        <a:lstStyle/>
        <a:p>
          <a:pPr lvl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sz="2100" b="0" i="0" kern="1200" dirty="0" smtClean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家庭資源管理與消費決策</a:t>
          </a:r>
          <a:endParaRPr lang="zh-TW" sz="2100" kern="1200" dirty="0">
            <a:solidFill>
              <a:schemeClr val="tx1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sp:txBody>
      <dsp:txXfrm>
        <a:off x="322655" y="2645366"/>
        <a:ext cx="2143905" cy="745710"/>
      </dsp:txXfrm>
    </dsp:sp>
    <dsp:sp modelId="{BE03A27D-B7FB-4BAD-8111-DBB916780AAF}">
      <dsp:nvSpPr>
        <dsp:cNvPr id="0" name=""/>
        <dsp:cNvSpPr/>
      </dsp:nvSpPr>
      <dsp:spPr>
        <a:xfrm rot="5400000">
          <a:off x="5185343" y="876935"/>
          <a:ext cx="661113" cy="6017997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44000" lvl="1" indent="-144000" algn="l" defTabSz="800100" rtl="0">
            <a:lnSpc>
              <a:spcPct val="1000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zh-TW" altLang="en-US" sz="1800" b="0" i="0" kern="1200" dirty="0" smtClean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藝術與人文：社區走讀、家庭故事創作。</a:t>
          </a:r>
          <a:endParaRPr lang="zh-TW" altLang="en-US" sz="1800" kern="1200" dirty="0">
            <a:solidFill>
              <a:schemeClr val="tx1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  <a:p>
          <a:pPr marL="144000" lvl="1" indent="-144000" algn="l" defTabSz="800100" rtl="0">
            <a:lnSpc>
              <a:spcPct val="1000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zh-TW" altLang="en-US" sz="1800" b="0" i="0" kern="1200" dirty="0" smtClean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社會領域：社會參與、服務學習。</a:t>
          </a:r>
          <a:endParaRPr lang="zh-TW" altLang="en-US" sz="1800" kern="1200" dirty="0">
            <a:solidFill>
              <a:schemeClr val="tx1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sp:txBody>
      <dsp:txXfrm rot="-5400000">
        <a:off x="2506902" y="3587650"/>
        <a:ext cx="5985724" cy="596567"/>
      </dsp:txXfrm>
    </dsp:sp>
    <dsp:sp modelId="{EA89470B-D4BA-470D-B0F5-B32DD82E346A}">
      <dsp:nvSpPr>
        <dsp:cNvPr id="0" name=""/>
        <dsp:cNvSpPr/>
      </dsp:nvSpPr>
      <dsp:spPr>
        <a:xfrm>
          <a:off x="282314" y="3472737"/>
          <a:ext cx="2224587" cy="826392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0010" tIns="40005" rIns="80010" bIns="40005" numCol="1" spcCol="1270" anchor="ctr" anchorCtr="0">
          <a:noAutofit/>
        </a:bodyPr>
        <a:lstStyle/>
        <a:p>
          <a:pPr lvl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sz="2100" b="0" i="0" kern="1200" dirty="0" smtClean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家庭活動與</a:t>
          </a:r>
          <a:r>
            <a:rPr lang="zh-TW" altLang="en-US" sz="2100" b="0" i="0" kern="1200" dirty="0" smtClean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   </a:t>
          </a:r>
          <a:r>
            <a:rPr lang="zh-TW" sz="2100" b="0" i="0" kern="1200" dirty="0" smtClean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社區參與</a:t>
          </a:r>
          <a:endParaRPr lang="zh-TW" sz="2100" kern="1200" dirty="0">
            <a:solidFill>
              <a:schemeClr val="tx1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sp:txBody>
      <dsp:txXfrm>
        <a:off x="322655" y="3513078"/>
        <a:ext cx="2143905" cy="745710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FD92B5A-EC64-413D-B252-085062FD1FC2}">
      <dsp:nvSpPr>
        <dsp:cNvPr id="0" name=""/>
        <dsp:cNvSpPr/>
      </dsp:nvSpPr>
      <dsp:spPr>
        <a:xfrm>
          <a:off x="669851" y="0"/>
          <a:ext cx="7591644" cy="2879882"/>
        </a:xfrm>
        <a:prstGeom prst="rightArrow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E16516B-5BFA-4A9B-9EAB-7671611EFDE0}">
      <dsp:nvSpPr>
        <dsp:cNvPr id="0" name=""/>
        <dsp:cNvSpPr/>
      </dsp:nvSpPr>
      <dsp:spPr>
        <a:xfrm>
          <a:off x="195800" y="454387"/>
          <a:ext cx="2618937" cy="1971106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800" b="0" i="0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家長</a:t>
          </a:r>
          <a:endParaRPr lang="en-US" altLang="zh-TW" sz="2800" b="0" i="0" kern="1200" dirty="0" smtClean="0">
            <a:latin typeface="標楷體" panose="03000509000000000000" pitchFamily="65" charset="-120"/>
            <a:ea typeface="標楷體" panose="03000509000000000000" pitchFamily="65" charset="-120"/>
          </a:endParaRPr>
        </a:p>
        <a:p>
          <a:pPr lvl="0" algn="l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800" b="0" i="0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如何看待「親密關係」？</a:t>
          </a:r>
          <a:endParaRPr lang="zh-TW" altLang="en-US" sz="2800" kern="1200" dirty="0">
            <a:latin typeface="標楷體" panose="03000509000000000000" pitchFamily="65" charset="-120"/>
            <a:ea typeface="標楷體" panose="03000509000000000000" pitchFamily="65" charset="-120"/>
          </a:endParaRPr>
        </a:p>
      </dsp:txBody>
      <dsp:txXfrm>
        <a:off x="292021" y="550608"/>
        <a:ext cx="2426495" cy="1778664"/>
      </dsp:txXfrm>
    </dsp:sp>
    <dsp:sp modelId="{26111CD3-1B47-4C99-9044-52291D11A2FF}">
      <dsp:nvSpPr>
        <dsp:cNvPr id="0" name=""/>
        <dsp:cNvSpPr/>
      </dsp:nvSpPr>
      <dsp:spPr>
        <a:xfrm>
          <a:off x="3156204" y="454387"/>
          <a:ext cx="2618937" cy="1971106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800" b="0" i="0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孩子</a:t>
          </a:r>
          <a:endParaRPr lang="en-US" altLang="zh-TW" sz="2800" b="0" i="0" kern="1200" dirty="0" smtClean="0">
            <a:latin typeface="標楷體" panose="03000509000000000000" pitchFamily="65" charset="-120"/>
            <a:ea typeface="標楷體" panose="03000509000000000000" pitchFamily="65" charset="-120"/>
          </a:endParaRPr>
        </a:p>
        <a:p>
          <a:pPr lvl="0" algn="l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800" b="0" i="0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如何在家庭中學習人際互動？</a:t>
          </a:r>
          <a:endParaRPr lang="zh-TW" altLang="en-US" sz="2800" kern="1200" dirty="0">
            <a:latin typeface="標楷體" panose="03000509000000000000" pitchFamily="65" charset="-120"/>
            <a:ea typeface="標楷體" panose="03000509000000000000" pitchFamily="65" charset="-120"/>
          </a:endParaRPr>
        </a:p>
      </dsp:txBody>
      <dsp:txXfrm>
        <a:off x="3252425" y="550608"/>
        <a:ext cx="2426495" cy="1778664"/>
      </dsp:txXfrm>
    </dsp:sp>
    <dsp:sp modelId="{8CB47515-BF32-49B0-B049-1D25431602B7}">
      <dsp:nvSpPr>
        <dsp:cNvPr id="0" name=""/>
        <dsp:cNvSpPr/>
      </dsp:nvSpPr>
      <dsp:spPr>
        <a:xfrm>
          <a:off x="6116609" y="454387"/>
          <a:ext cx="2618937" cy="1971106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800" b="0" i="0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老師</a:t>
          </a:r>
          <a:endParaRPr lang="en-US" altLang="zh-TW" sz="2800" b="0" i="0" kern="1200" dirty="0" smtClean="0">
            <a:latin typeface="標楷體" panose="03000509000000000000" pitchFamily="65" charset="-120"/>
            <a:ea typeface="標楷體" panose="03000509000000000000" pitchFamily="65" charset="-120"/>
          </a:endParaRPr>
        </a:p>
        <a:p>
          <a:pPr lvl="0" algn="l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800" b="0" i="0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在學校中觀察到的對應行為。</a:t>
          </a:r>
          <a:endParaRPr lang="zh-TW" altLang="en-US" sz="2800" kern="1200" dirty="0">
            <a:latin typeface="標楷體" panose="03000509000000000000" pitchFamily="65" charset="-120"/>
            <a:ea typeface="標楷體" panose="03000509000000000000" pitchFamily="65" charset="-120"/>
          </a:endParaRPr>
        </a:p>
      </dsp:txBody>
      <dsp:txXfrm>
        <a:off x="6212830" y="550608"/>
        <a:ext cx="2426495" cy="1778664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15DC632-4870-4BED-9E2F-26EDE85E21FC}">
      <dsp:nvSpPr>
        <dsp:cNvPr id="0" name=""/>
        <dsp:cNvSpPr/>
      </dsp:nvSpPr>
      <dsp:spPr>
        <a:xfrm>
          <a:off x="0" y="10916"/>
          <a:ext cx="8941262" cy="106704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l" defTabSz="1333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000" b="1" i="0" kern="120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促進個人與家庭成員、同儕、社區之間的正向互動</a:t>
          </a:r>
          <a:endParaRPr lang="zh-TW" altLang="en-US" sz="3000" b="1" kern="120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52089" y="63005"/>
        <a:ext cx="8837084" cy="962862"/>
      </dsp:txXfrm>
    </dsp:sp>
    <dsp:sp modelId="{D6080B49-B554-4E99-891F-5BF17EF81BDB}">
      <dsp:nvSpPr>
        <dsp:cNvPr id="0" name=""/>
        <dsp:cNvSpPr/>
      </dsp:nvSpPr>
      <dsp:spPr>
        <a:xfrm>
          <a:off x="0" y="1242117"/>
          <a:ext cx="8941262" cy="106704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l" defTabSz="1333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000" b="1" i="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建立尊重、信任、支持的親密關係</a:t>
          </a:r>
          <a:endParaRPr lang="zh-TW" altLang="en-US" sz="3000" b="1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52089" y="1294206"/>
        <a:ext cx="8837084" cy="962862"/>
      </dsp:txXfrm>
    </dsp:sp>
    <dsp:sp modelId="{5E8A02DD-9D99-45A6-A367-90435FE8C6A5}">
      <dsp:nvSpPr>
        <dsp:cNvPr id="0" name=""/>
        <dsp:cNvSpPr/>
      </dsp:nvSpPr>
      <dsp:spPr>
        <a:xfrm>
          <a:off x="0" y="2473317"/>
          <a:ext cx="8941262" cy="106704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l" defTabSz="1333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000" b="1" i="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發展健康的人際界線與溝通模式</a:t>
          </a:r>
          <a:endParaRPr lang="zh-TW" altLang="en-US" sz="3000" b="1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52089" y="2525406"/>
        <a:ext cx="8837084" cy="962862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B9E69DF-9BC8-4DD4-A9C2-EA1B288BEEB1}">
      <dsp:nvSpPr>
        <dsp:cNvPr id="0" name=""/>
        <dsp:cNvSpPr/>
      </dsp:nvSpPr>
      <dsp:spPr>
        <a:xfrm>
          <a:off x="4688" y="0"/>
          <a:ext cx="1645115" cy="4170963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b="1" i="0" kern="1200" dirty="0" smtClean="0">
              <a:solidFill>
                <a:schemeClr val="tx1">
                  <a:lumMod val="5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1.</a:t>
          </a:r>
          <a:r>
            <a:rPr lang="zh-TW" sz="2300" b="1" i="0" kern="1200" dirty="0" smtClean="0">
              <a:solidFill>
                <a:schemeClr val="tx1">
                  <a:lumMod val="5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人際溝通能力</a:t>
          </a:r>
          <a:endParaRPr lang="zh-TW" sz="2300" b="1" kern="1200" dirty="0">
            <a:solidFill>
              <a:schemeClr val="tx1">
                <a:lumMod val="50000"/>
              </a:schemeClr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sp:txBody>
      <dsp:txXfrm>
        <a:off x="4688" y="0"/>
        <a:ext cx="1645115" cy="1251288"/>
      </dsp:txXfrm>
    </dsp:sp>
    <dsp:sp modelId="{3ADCBDDA-879C-4FA0-AC37-1D5837E5E6D7}">
      <dsp:nvSpPr>
        <dsp:cNvPr id="0" name=""/>
        <dsp:cNvSpPr/>
      </dsp:nvSpPr>
      <dsp:spPr>
        <a:xfrm>
          <a:off x="169199" y="1251586"/>
          <a:ext cx="1316092" cy="88187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8100" tIns="28575" rIns="38100" bIns="28575" numCol="1" spcCol="1270" anchor="ctr" anchorCtr="0">
          <a:noAutofit/>
        </a:bodyPr>
        <a:lstStyle/>
        <a:p>
          <a:pPr lvl="0" algn="ctr" defTabSz="666750" rtl="0">
            <a:lnSpc>
              <a:spcPts val="1600"/>
            </a:lnSpc>
            <a:spcBef>
              <a:spcPct val="0"/>
            </a:spcBef>
            <a:spcAft>
              <a:spcPts val="0"/>
            </a:spcAft>
          </a:pPr>
          <a:r>
            <a:rPr lang="zh-TW" altLang="en-US" sz="1500" b="1" i="0" kern="1200" dirty="0" smtClean="0">
              <a:solidFill>
                <a:schemeClr val="tx1">
                  <a:lumMod val="5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傾聽       表達技巧</a:t>
          </a:r>
          <a:endParaRPr lang="zh-TW" altLang="en-US" sz="1500" b="1" kern="1200" dirty="0">
            <a:solidFill>
              <a:schemeClr val="tx1">
                <a:lumMod val="50000"/>
              </a:schemeClr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sp:txBody>
      <dsp:txXfrm>
        <a:off x="195028" y="1277415"/>
        <a:ext cx="1264434" cy="830218"/>
      </dsp:txXfrm>
    </dsp:sp>
    <dsp:sp modelId="{C7A0269C-A23A-4D8E-9172-2854C578EA1C}">
      <dsp:nvSpPr>
        <dsp:cNvPr id="0" name=""/>
        <dsp:cNvSpPr/>
      </dsp:nvSpPr>
      <dsp:spPr>
        <a:xfrm>
          <a:off x="169199" y="2201688"/>
          <a:ext cx="1316092" cy="81032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600" b="1" i="0" kern="1200" dirty="0" smtClean="0">
              <a:solidFill>
                <a:schemeClr val="tx1">
                  <a:lumMod val="5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 認識情緒與需求，避免誤解與衝突</a:t>
          </a:r>
          <a:endParaRPr lang="zh-TW" altLang="en-US" sz="1600" b="1" kern="1200" dirty="0">
            <a:solidFill>
              <a:schemeClr val="tx1">
                <a:lumMod val="50000"/>
              </a:schemeClr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sp:txBody>
      <dsp:txXfrm>
        <a:off x="192933" y="2225422"/>
        <a:ext cx="1268624" cy="762858"/>
      </dsp:txXfrm>
    </dsp:sp>
    <dsp:sp modelId="{892F5611-4AA2-4DDE-81FA-3F27206D5EDA}">
      <dsp:nvSpPr>
        <dsp:cNvPr id="0" name=""/>
        <dsp:cNvSpPr/>
      </dsp:nvSpPr>
      <dsp:spPr>
        <a:xfrm>
          <a:off x="169199" y="3080241"/>
          <a:ext cx="1316092" cy="88187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lvl="0" algn="ctr" defTabSz="711200" rtl="0">
            <a:lnSpc>
              <a:spcPts val="1600"/>
            </a:lnSpc>
            <a:spcBef>
              <a:spcPct val="0"/>
            </a:spcBef>
            <a:spcAft>
              <a:spcPts val="0"/>
            </a:spcAft>
          </a:pPr>
          <a:r>
            <a:rPr lang="zh-TW" altLang="en-US" sz="1600" b="1" i="0" kern="1200" dirty="0" smtClean="0">
              <a:solidFill>
                <a:schemeClr val="tx1">
                  <a:lumMod val="5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練習同理心與換位思考</a:t>
          </a:r>
          <a:endParaRPr lang="zh-TW" altLang="en-US" sz="1600" b="1" kern="1200" dirty="0">
            <a:solidFill>
              <a:schemeClr val="tx1">
                <a:lumMod val="50000"/>
              </a:schemeClr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sp:txBody>
      <dsp:txXfrm>
        <a:off x="195028" y="3106070"/>
        <a:ext cx="1264434" cy="830218"/>
      </dsp:txXfrm>
    </dsp:sp>
    <dsp:sp modelId="{74FD1076-2551-4B57-A922-68F17F2D8AB6}">
      <dsp:nvSpPr>
        <dsp:cNvPr id="0" name=""/>
        <dsp:cNvSpPr/>
      </dsp:nvSpPr>
      <dsp:spPr>
        <a:xfrm>
          <a:off x="1773187" y="0"/>
          <a:ext cx="1645115" cy="4170963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b="1" i="0" kern="1200" dirty="0" smtClean="0">
              <a:solidFill>
                <a:schemeClr val="tx1">
                  <a:lumMod val="5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2.</a:t>
          </a:r>
          <a:r>
            <a:rPr lang="zh-TW" sz="2300" b="1" i="0" kern="1200" dirty="0" smtClean="0">
              <a:solidFill>
                <a:schemeClr val="tx1">
                  <a:lumMod val="5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親子互動關係</a:t>
          </a:r>
          <a:endParaRPr lang="zh-TW" sz="2300" b="1" kern="1200" dirty="0">
            <a:solidFill>
              <a:schemeClr val="tx1">
                <a:lumMod val="50000"/>
              </a:schemeClr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sp:txBody>
      <dsp:txXfrm>
        <a:off x="1773187" y="0"/>
        <a:ext cx="1645115" cy="1251288"/>
      </dsp:txXfrm>
    </dsp:sp>
    <dsp:sp modelId="{0889512F-0898-431B-857B-92F0DDE54EBF}">
      <dsp:nvSpPr>
        <dsp:cNvPr id="0" name=""/>
        <dsp:cNvSpPr/>
      </dsp:nvSpPr>
      <dsp:spPr>
        <a:xfrm>
          <a:off x="1937698" y="1252154"/>
          <a:ext cx="1316092" cy="898523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lvl="0" algn="ctr" defTabSz="711200" rtl="0">
            <a:lnSpc>
              <a:spcPts val="1600"/>
            </a:lnSpc>
            <a:spcBef>
              <a:spcPct val="0"/>
            </a:spcBef>
            <a:spcAft>
              <a:spcPts val="0"/>
            </a:spcAft>
          </a:pPr>
          <a:r>
            <a:rPr lang="zh-TW" altLang="en-US" sz="1600" b="1" i="0" kern="1200" dirty="0" smtClean="0">
              <a:solidFill>
                <a:schemeClr val="tx1">
                  <a:lumMod val="5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建立      安全依附感</a:t>
          </a:r>
          <a:endParaRPr lang="zh-TW" altLang="en-US" sz="1600" b="1" kern="1200" dirty="0">
            <a:solidFill>
              <a:schemeClr val="tx1">
                <a:lumMod val="50000"/>
              </a:schemeClr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sp:txBody>
      <dsp:txXfrm>
        <a:off x="1964015" y="1278471"/>
        <a:ext cx="1263458" cy="845889"/>
      </dsp:txXfrm>
    </dsp:sp>
    <dsp:sp modelId="{3359382A-DF4A-4B2B-A802-DAEE3794A64F}">
      <dsp:nvSpPr>
        <dsp:cNvPr id="0" name=""/>
        <dsp:cNvSpPr/>
      </dsp:nvSpPr>
      <dsp:spPr>
        <a:xfrm>
          <a:off x="1937698" y="2157589"/>
          <a:ext cx="1316092" cy="898523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lvl="0" algn="ctr" defTabSz="711200" rtl="0">
            <a:lnSpc>
              <a:spcPts val="1600"/>
            </a:lnSpc>
            <a:spcBef>
              <a:spcPct val="0"/>
            </a:spcBef>
            <a:spcAft>
              <a:spcPts val="0"/>
            </a:spcAft>
          </a:pPr>
          <a:r>
            <a:rPr lang="zh-TW" altLang="en-US" sz="1600" b="1" i="0" kern="1200" dirty="0" smtClean="0">
              <a:solidFill>
                <a:schemeClr val="tx1">
                  <a:lumMod val="5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規劃      共處時間  家庭儀式</a:t>
          </a:r>
          <a:endParaRPr lang="zh-TW" altLang="en-US" sz="1600" b="1" kern="1200" dirty="0">
            <a:solidFill>
              <a:schemeClr val="tx1">
                <a:lumMod val="50000"/>
              </a:schemeClr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sp:txBody>
      <dsp:txXfrm>
        <a:off x="1964015" y="2183906"/>
        <a:ext cx="1263458" cy="845889"/>
      </dsp:txXfrm>
    </dsp:sp>
    <dsp:sp modelId="{319EA23E-556A-4E37-B3D3-589BE421B0E9}">
      <dsp:nvSpPr>
        <dsp:cNvPr id="0" name=""/>
        <dsp:cNvSpPr/>
      </dsp:nvSpPr>
      <dsp:spPr>
        <a:xfrm>
          <a:off x="1937698" y="3063025"/>
          <a:ext cx="1316092" cy="898523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lvl="0" algn="ctr" defTabSz="711200" rtl="0">
            <a:lnSpc>
              <a:spcPts val="1600"/>
            </a:lnSpc>
            <a:spcBef>
              <a:spcPct val="0"/>
            </a:spcBef>
            <a:spcAft>
              <a:spcPts val="0"/>
            </a:spcAft>
          </a:pPr>
          <a:r>
            <a:rPr lang="zh-TW" altLang="en-US" sz="1600" b="1" i="0" kern="1200" dirty="0" smtClean="0">
              <a:solidFill>
                <a:schemeClr val="tx1">
                  <a:lumMod val="5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培養       合作分工  互相支持</a:t>
          </a:r>
          <a:endParaRPr lang="zh-TW" altLang="en-US" sz="1600" b="1" kern="1200" dirty="0">
            <a:solidFill>
              <a:schemeClr val="tx1">
                <a:lumMod val="50000"/>
              </a:schemeClr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sp:txBody>
      <dsp:txXfrm>
        <a:off x="1964015" y="3089342"/>
        <a:ext cx="1263458" cy="845889"/>
      </dsp:txXfrm>
    </dsp:sp>
    <dsp:sp modelId="{9176E470-259B-4B27-9BD2-F84059007FF9}">
      <dsp:nvSpPr>
        <dsp:cNvPr id="0" name=""/>
        <dsp:cNvSpPr/>
      </dsp:nvSpPr>
      <dsp:spPr>
        <a:xfrm>
          <a:off x="3541685" y="0"/>
          <a:ext cx="1645115" cy="4170963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b="1" i="0" kern="1200" dirty="0" smtClean="0">
              <a:solidFill>
                <a:schemeClr val="tx1">
                  <a:lumMod val="5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3.</a:t>
          </a:r>
          <a:r>
            <a:rPr lang="zh-TW" sz="2300" b="1" i="0" kern="1200" dirty="0" smtClean="0">
              <a:solidFill>
                <a:schemeClr val="tx1">
                  <a:lumMod val="5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夫妻與伴侶關係</a:t>
          </a:r>
          <a:endParaRPr lang="zh-TW" sz="2300" b="1" kern="1200" dirty="0">
            <a:solidFill>
              <a:schemeClr val="tx1">
                <a:lumMod val="50000"/>
              </a:schemeClr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sp:txBody>
      <dsp:txXfrm>
        <a:off x="3541685" y="0"/>
        <a:ext cx="1645115" cy="1251288"/>
      </dsp:txXfrm>
    </dsp:sp>
    <dsp:sp modelId="{EF0F6FE2-6F1F-49C8-BF1F-3D9907439C34}">
      <dsp:nvSpPr>
        <dsp:cNvPr id="0" name=""/>
        <dsp:cNvSpPr/>
      </dsp:nvSpPr>
      <dsp:spPr>
        <a:xfrm>
          <a:off x="3706197" y="1252154"/>
          <a:ext cx="1316092" cy="898523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lvl="0" algn="ctr" defTabSz="711200" rtl="0">
            <a:lnSpc>
              <a:spcPts val="1600"/>
            </a:lnSpc>
            <a:spcBef>
              <a:spcPct val="0"/>
            </a:spcBef>
            <a:spcAft>
              <a:spcPts val="0"/>
            </a:spcAft>
          </a:pPr>
          <a:r>
            <a:rPr lang="zh-TW" altLang="en-US" sz="1600" b="1" i="0" kern="1200" dirty="0" smtClean="0">
              <a:solidFill>
                <a:schemeClr val="tx1">
                  <a:lumMod val="5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平等互重，互相支持的伴侶關係</a:t>
          </a:r>
          <a:endParaRPr lang="zh-TW" altLang="en-US" sz="1600" b="1" kern="1200" dirty="0">
            <a:solidFill>
              <a:schemeClr val="tx1">
                <a:lumMod val="50000"/>
              </a:schemeClr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sp:txBody>
      <dsp:txXfrm>
        <a:off x="3732514" y="1278471"/>
        <a:ext cx="1263458" cy="845889"/>
      </dsp:txXfrm>
    </dsp:sp>
    <dsp:sp modelId="{4A71241B-7584-45DB-A717-3DB19489153F}">
      <dsp:nvSpPr>
        <dsp:cNvPr id="0" name=""/>
        <dsp:cNvSpPr/>
      </dsp:nvSpPr>
      <dsp:spPr>
        <a:xfrm>
          <a:off x="3706197" y="2157589"/>
          <a:ext cx="1316092" cy="898523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lvl="0" algn="ctr" defTabSz="711200" rtl="0">
            <a:lnSpc>
              <a:spcPts val="1600"/>
            </a:lnSpc>
            <a:spcBef>
              <a:spcPct val="0"/>
            </a:spcBef>
            <a:spcAft>
              <a:spcPts val="0"/>
            </a:spcAft>
          </a:pPr>
          <a:r>
            <a:rPr lang="zh-TW" altLang="en-US" sz="1600" b="1" i="0" kern="1200" dirty="0" smtClean="0">
              <a:solidFill>
                <a:schemeClr val="tx1">
                  <a:lumMod val="5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處理意見分歧的策略</a:t>
          </a:r>
          <a:endParaRPr lang="zh-TW" altLang="en-US" sz="1600" b="1" kern="1200" dirty="0">
            <a:solidFill>
              <a:schemeClr val="tx1">
                <a:lumMod val="50000"/>
              </a:schemeClr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sp:txBody>
      <dsp:txXfrm>
        <a:off x="3732514" y="2183906"/>
        <a:ext cx="1263458" cy="845889"/>
      </dsp:txXfrm>
    </dsp:sp>
    <dsp:sp modelId="{D760409B-EA33-41F5-AD11-5D66FD1BB80A}">
      <dsp:nvSpPr>
        <dsp:cNvPr id="0" name=""/>
        <dsp:cNvSpPr/>
      </dsp:nvSpPr>
      <dsp:spPr>
        <a:xfrm>
          <a:off x="3706197" y="3063025"/>
          <a:ext cx="1316092" cy="898523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lvl="0" algn="ctr" defTabSz="711200" rtl="0">
            <a:lnSpc>
              <a:spcPts val="1600"/>
            </a:lnSpc>
            <a:spcBef>
              <a:spcPct val="0"/>
            </a:spcBef>
            <a:spcAft>
              <a:spcPts val="0"/>
            </a:spcAft>
          </a:pPr>
          <a:r>
            <a:rPr lang="zh-TW" altLang="en-US" sz="1600" b="1" i="0" kern="1200" dirty="0" smtClean="0">
              <a:solidFill>
                <a:schemeClr val="tx1">
                  <a:lumMod val="5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增進親密感的日常實踐</a:t>
          </a:r>
          <a:endParaRPr lang="zh-TW" altLang="en-US" sz="1600" b="1" kern="1200" dirty="0">
            <a:solidFill>
              <a:schemeClr val="tx1">
                <a:lumMod val="50000"/>
              </a:schemeClr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sp:txBody>
      <dsp:txXfrm>
        <a:off x="3732514" y="3089342"/>
        <a:ext cx="1263458" cy="845889"/>
      </dsp:txXfrm>
    </dsp:sp>
    <dsp:sp modelId="{BDEAAA57-6C0D-44B9-8919-4D6849205E41}">
      <dsp:nvSpPr>
        <dsp:cNvPr id="0" name=""/>
        <dsp:cNvSpPr/>
      </dsp:nvSpPr>
      <dsp:spPr>
        <a:xfrm>
          <a:off x="5310184" y="0"/>
          <a:ext cx="1645115" cy="4170963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b="1" i="0" kern="1200" dirty="0" smtClean="0">
              <a:solidFill>
                <a:schemeClr val="tx1">
                  <a:lumMod val="5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4.</a:t>
          </a:r>
          <a:r>
            <a:rPr lang="zh-TW" sz="2400" b="1" i="0" kern="1200" dirty="0" smtClean="0">
              <a:solidFill>
                <a:srgbClr val="00B050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同儕與社交發展</a:t>
          </a:r>
          <a:endParaRPr lang="zh-TW" sz="2400" b="1" kern="1200" dirty="0">
            <a:solidFill>
              <a:srgbClr val="00B05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sp:txBody>
      <dsp:txXfrm>
        <a:off x="5310184" y="0"/>
        <a:ext cx="1645115" cy="1251288"/>
      </dsp:txXfrm>
    </dsp:sp>
    <dsp:sp modelId="{2925C34C-0256-4FA7-8514-E553FA190F6A}">
      <dsp:nvSpPr>
        <dsp:cNvPr id="0" name=""/>
        <dsp:cNvSpPr/>
      </dsp:nvSpPr>
      <dsp:spPr>
        <a:xfrm>
          <a:off x="5474696" y="1252154"/>
          <a:ext cx="1316092" cy="898523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lvl="0" algn="ctr" defTabSz="711200" rtl="0">
            <a:lnSpc>
              <a:spcPts val="1600"/>
            </a:lnSpc>
            <a:spcBef>
              <a:spcPct val="0"/>
            </a:spcBef>
            <a:spcAft>
              <a:spcPts val="0"/>
            </a:spcAft>
          </a:pPr>
          <a:r>
            <a:rPr lang="zh-TW" altLang="en-US" sz="1600" b="1" i="0" kern="1200" dirty="0" smtClean="0">
              <a:solidFill>
                <a:schemeClr val="tx1">
                  <a:lumMod val="5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 協助孩子發展友誼技巧</a:t>
          </a:r>
          <a:endParaRPr lang="zh-TW" altLang="en-US" sz="1600" b="1" kern="1200" dirty="0">
            <a:solidFill>
              <a:schemeClr val="tx1">
                <a:lumMod val="50000"/>
              </a:schemeClr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sp:txBody>
      <dsp:txXfrm>
        <a:off x="5501013" y="1278471"/>
        <a:ext cx="1263458" cy="845889"/>
      </dsp:txXfrm>
    </dsp:sp>
    <dsp:sp modelId="{0B9A619A-EB60-48DF-83DD-CB4FF1924943}">
      <dsp:nvSpPr>
        <dsp:cNvPr id="0" name=""/>
        <dsp:cNvSpPr/>
      </dsp:nvSpPr>
      <dsp:spPr>
        <a:xfrm>
          <a:off x="5474696" y="2157589"/>
          <a:ext cx="1316092" cy="898523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lvl="0" algn="ctr" defTabSz="711200" rtl="0">
            <a:lnSpc>
              <a:spcPts val="1600"/>
            </a:lnSpc>
            <a:spcBef>
              <a:spcPct val="0"/>
            </a:spcBef>
            <a:spcAft>
              <a:spcPts val="0"/>
            </a:spcAft>
          </a:pPr>
          <a:r>
            <a:rPr lang="zh-TW" altLang="en-US" sz="1600" b="1" i="0" kern="1200" dirty="0" smtClean="0">
              <a:solidFill>
                <a:schemeClr val="tx1">
                  <a:lumMod val="5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面對同儕壓力、霸凌與衝突處理</a:t>
          </a:r>
          <a:endParaRPr lang="zh-TW" altLang="en-US" sz="1600" b="1" kern="1200" dirty="0">
            <a:solidFill>
              <a:schemeClr val="tx1">
                <a:lumMod val="50000"/>
              </a:schemeClr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sp:txBody>
      <dsp:txXfrm>
        <a:off x="5501013" y="2183906"/>
        <a:ext cx="1263458" cy="845889"/>
      </dsp:txXfrm>
    </dsp:sp>
    <dsp:sp modelId="{6188D7B1-C17A-4256-A573-3EBB811C0ACF}">
      <dsp:nvSpPr>
        <dsp:cNvPr id="0" name=""/>
        <dsp:cNvSpPr/>
      </dsp:nvSpPr>
      <dsp:spPr>
        <a:xfrm>
          <a:off x="5474696" y="3063025"/>
          <a:ext cx="1316092" cy="898523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lvl="0" algn="ctr" defTabSz="711200" rtl="0">
            <a:lnSpc>
              <a:spcPts val="1600"/>
            </a:lnSpc>
            <a:spcBef>
              <a:spcPct val="0"/>
            </a:spcBef>
            <a:spcAft>
              <a:spcPts val="0"/>
            </a:spcAft>
          </a:pPr>
          <a:r>
            <a:rPr lang="zh-TW" altLang="en-US" sz="1600" b="1" i="0" kern="1200" dirty="0" smtClean="0">
              <a:solidFill>
                <a:schemeClr val="tx1">
                  <a:lumMod val="5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社群媒體下的人際互動覺察</a:t>
          </a:r>
          <a:endParaRPr lang="zh-TW" altLang="en-US" sz="1600" b="1" kern="1200" dirty="0">
            <a:solidFill>
              <a:schemeClr val="tx1">
                <a:lumMod val="50000"/>
              </a:schemeClr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sp:txBody>
      <dsp:txXfrm>
        <a:off x="5501013" y="3089342"/>
        <a:ext cx="1263458" cy="845889"/>
      </dsp:txXfrm>
    </dsp:sp>
    <dsp:sp modelId="{AB27177D-F559-43F8-BB0B-7491EBED7198}">
      <dsp:nvSpPr>
        <dsp:cNvPr id="0" name=""/>
        <dsp:cNvSpPr/>
      </dsp:nvSpPr>
      <dsp:spPr>
        <a:xfrm>
          <a:off x="7078683" y="0"/>
          <a:ext cx="1645115" cy="4170963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b="1" i="0" kern="1200" dirty="0" smtClean="0">
              <a:solidFill>
                <a:schemeClr val="tx1">
                  <a:lumMod val="5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5.</a:t>
          </a:r>
          <a:r>
            <a:rPr lang="zh-TW" sz="2300" b="1" i="0" kern="1200" dirty="0" smtClean="0">
              <a:solidFill>
                <a:schemeClr val="tx1">
                  <a:lumMod val="5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人際界線與自我保護</a:t>
          </a:r>
          <a:endParaRPr lang="zh-TW" sz="2300" b="1" kern="1200" dirty="0">
            <a:solidFill>
              <a:schemeClr val="tx1">
                <a:lumMod val="50000"/>
              </a:schemeClr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sp:txBody>
      <dsp:txXfrm>
        <a:off x="7078683" y="0"/>
        <a:ext cx="1645115" cy="1251288"/>
      </dsp:txXfrm>
    </dsp:sp>
    <dsp:sp modelId="{BB48ACBC-AAD4-4550-996E-FF0D0C084B83}">
      <dsp:nvSpPr>
        <dsp:cNvPr id="0" name=""/>
        <dsp:cNvSpPr/>
      </dsp:nvSpPr>
      <dsp:spPr>
        <a:xfrm>
          <a:off x="7243195" y="1252154"/>
          <a:ext cx="1316092" cy="898523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lvl="0" algn="ctr" defTabSz="711200" rtl="0">
            <a:lnSpc>
              <a:spcPts val="1600"/>
            </a:lnSpc>
            <a:spcBef>
              <a:spcPct val="0"/>
            </a:spcBef>
            <a:spcAft>
              <a:spcPts val="0"/>
            </a:spcAft>
          </a:pPr>
          <a:r>
            <a:rPr lang="zh-TW" sz="1600" b="1" i="0" kern="1200" dirty="0" smtClean="0">
              <a:solidFill>
                <a:schemeClr val="tx1">
                  <a:lumMod val="5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認識健康與不健康的關係（尊重 </a:t>
          </a:r>
          <a:r>
            <a:rPr lang="en-US" sz="1600" b="1" i="0" kern="1200" dirty="0" smtClean="0">
              <a:solidFill>
                <a:schemeClr val="tx1">
                  <a:lumMod val="5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vs. </a:t>
          </a:r>
          <a:r>
            <a:rPr lang="zh-TW" sz="1600" b="1" i="0" kern="1200" dirty="0" smtClean="0">
              <a:solidFill>
                <a:schemeClr val="tx1">
                  <a:lumMod val="5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控制）</a:t>
          </a:r>
          <a:endParaRPr lang="zh-TW" sz="1600" b="1" kern="1200" dirty="0">
            <a:solidFill>
              <a:schemeClr val="tx1">
                <a:lumMod val="50000"/>
              </a:schemeClr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sp:txBody>
      <dsp:txXfrm>
        <a:off x="7269512" y="1278471"/>
        <a:ext cx="1263458" cy="845889"/>
      </dsp:txXfrm>
    </dsp:sp>
    <dsp:sp modelId="{BE2D0886-CFD2-4082-B363-5D676A02A453}">
      <dsp:nvSpPr>
        <dsp:cNvPr id="0" name=""/>
        <dsp:cNvSpPr/>
      </dsp:nvSpPr>
      <dsp:spPr>
        <a:xfrm>
          <a:off x="7243195" y="2157589"/>
          <a:ext cx="1316092" cy="898523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lvl="0" algn="ctr" defTabSz="711200" rtl="0">
            <a:lnSpc>
              <a:spcPts val="1600"/>
            </a:lnSpc>
            <a:spcBef>
              <a:spcPct val="0"/>
            </a:spcBef>
            <a:spcAft>
              <a:spcPts val="0"/>
            </a:spcAft>
          </a:pPr>
          <a:r>
            <a:rPr lang="zh-TW" altLang="en-US" sz="1600" b="1" i="0" kern="1200" dirty="0" smtClean="0">
              <a:solidFill>
                <a:schemeClr val="tx1">
                  <a:lumMod val="5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 學習拒絕、保護自我</a:t>
          </a:r>
          <a:endParaRPr lang="zh-TW" altLang="en-US" sz="1600" b="1" kern="1200" dirty="0">
            <a:solidFill>
              <a:schemeClr val="tx1">
                <a:lumMod val="50000"/>
              </a:schemeClr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sp:txBody>
      <dsp:txXfrm>
        <a:off x="7269512" y="2183906"/>
        <a:ext cx="1263458" cy="845889"/>
      </dsp:txXfrm>
    </dsp:sp>
    <dsp:sp modelId="{4B311359-2D4A-426C-AF2D-4FA8C1A173A1}">
      <dsp:nvSpPr>
        <dsp:cNvPr id="0" name=""/>
        <dsp:cNvSpPr/>
      </dsp:nvSpPr>
      <dsp:spPr>
        <a:xfrm>
          <a:off x="7243195" y="3063025"/>
          <a:ext cx="1316092" cy="898523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lvl="0" algn="ctr" defTabSz="711200" rtl="0">
            <a:lnSpc>
              <a:spcPts val="1600"/>
            </a:lnSpc>
            <a:spcBef>
              <a:spcPct val="0"/>
            </a:spcBef>
            <a:spcAft>
              <a:spcPts val="0"/>
            </a:spcAft>
          </a:pPr>
          <a:r>
            <a:rPr lang="zh-TW" altLang="en-US" sz="1600" b="1" i="0" kern="1200" dirty="0" smtClean="0">
              <a:solidFill>
                <a:schemeClr val="tx1">
                  <a:lumMod val="5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家庭、朋友、戀愛關係中建立合宜的界線</a:t>
          </a:r>
          <a:endParaRPr lang="zh-TW" altLang="en-US" sz="1600" b="1" kern="1200" dirty="0">
            <a:solidFill>
              <a:schemeClr val="tx1">
                <a:lumMod val="50000"/>
              </a:schemeClr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sp:txBody>
      <dsp:txXfrm>
        <a:off x="7269512" y="3089342"/>
        <a:ext cx="1263458" cy="845889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BB6DEE3-113C-4FC5-996C-150910D70DB9}">
      <dsp:nvSpPr>
        <dsp:cNvPr id="0" name=""/>
        <dsp:cNvSpPr/>
      </dsp:nvSpPr>
      <dsp:spPr>
        <a:xfrm>
          <a:off x="2993217" y="2240411"/>
          <a:ext cx="1881657" cy="1881657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lvl="0" algn="ctr" defTabSz="11112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sz="2500" b="0" i="0" kern="1200" smtClean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人際互動與親密關係發展</a:t>
          </a:r>
          <a:endParaRPr lang="zh-TW" sz="2500" kern="1200" dirty="0">
            <a:solidFill>
              <a:schemeClr val="tx1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sp:txBody>
      <dsp:txXfrm>
        <a:off x="3268779" y="2515973"/>
        <a:ext cx="1330533" cy="1330533"/>
      </dsp:txXfrm>
    </dsp:sp>
    <dsp:sp modelId="{4CC6B976-CB2C-44F1-AA04-000492195544}">
      <dsp:nvSpPr>
        <dsp:cNvPr id="0" name=""/>
        <dsp:cNvSpPr/>
      </dsp:nvSpPr>
      <dsp:spPr>
        <a:xfrm rot="12900000">
          <a:off x="1784137" y="1912158"/>
          <a:ext cx="1440819" cy="536272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1905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E2E94E2-51C2-41A8-91AA-C2CB48AD8944}">
      <dsp:nvSpPr>
        <dsp:cNvPr id="0" name=""/>
        <dsp:cNvSpPr/>
      </dsp:nvSpPr>
      <dsp:spPr>
        <a:xfrm>
          <a:off x="1020634" y="1052054"/>
          <a:ext cx="1787574" cy="143005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4295" tIns="74295" rIns="74295" bIns="74295" numCol="1" spcCol="1270" anchor="ctr" anchorCtr="0">
          <a:noAutofit/>
        </a:bodyPr>
        <a:lstStyle/>
        <a:p>
          <a:pPr lvl="0" algn="ctr" defTabSz="1733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sz="3900" b="0" i="0" kern="1200" dirty="0" smtClean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班級</a:t>
          </a:r>
          <a:r>
            <a:rPr lang="en-US" altLang="zh-TW" sz="3900" b="0" i="0" kern="1200" dirty="0" smtClean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 </a:t>
          </a:r>
          <a:r>
            <a:rPr lang="zh-TW" sz="3900" b="0" i="0" kern="1200" dirty="0" smtClean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經營</a:t>
          </a:r>
          <a:endParaRPr lang="zh-TW" sz="3900" kern="1200" dirty="0">
            <a:solidFill>
              <a:schemeClr val="tx1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sp:txBody>
      <dsp:txXfrm>
        <a:off x="1062519" y="1093939"/>
        <a:ext cx="1703804" cy="1346289"/>
      </dsp:txXfrm>
    </dsp:sp>
    <dsp:sp modelId="{F234EA6D-32D2-4611-AEAE-3D8EB2DFE4FC}">
      <dsp:nvSpPr>
        <dsp:cNvPr id="0" name=""/>
        <dsp:cNvSpPr/>
      </dsp:nvSpPr>
      <dsp:spPr>
        <a:xfrm rot="16200000">
          <a:off x="3213636" y="1168008"/>
          <a:ext cx="1440819" cy="536272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1905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5A30C7E-CC28-48DE-A8EB-1D1ACB9CDE77}">
      <dsp:nvSpPr>
        <dsp:cNvPr id="0" name=""/>
        <dsp:cNvSpPr/>
      </dsp:nvSpPr>
      <dsp:spPr>
        <a:xfrm>
          <a:off x="3040258" y="704"/>
          <a:ext cx="1787574" cy="143005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4295" tIns="74295" rIns="74295" bIns="74295" numCol="1" spcCol="1270" anchor="ctr" anchorCtr="0">
          <a:noAutofit/>
        </a:bodyPr>
        <a:lstStyle/>
        <a:p>
          <a:pPr lvl="0" algn="ctr" defTabSz="1733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sz="3900" b="0" i="0" kern="1200" dirty="0" smtClean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學科</a:t>
          </a:r>
          <a:r>
            <a:rPr lang="en-US" altLang="zh-TW" sz="3900" b="0" i="0" kern="1200" dirty="0" smtClean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 </a:t>
          </a:r>
          <a:r>
            <a:rPr lang="zh-TW" sz="3900" b="0" i="0" kern="1200" dirty="0" smtClean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教學</a:t>
          </a:r>
          <a:endParaRPr lang="zh-TW" sz="3900" kern="1200" dirty="0">
            <a:solidFill>
              <a:schemeClr val="tx1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sp:txBody>
      <dsp:txXfrm>
        <a:off x="3082143" y="42589"/>
        <a:ext cx="1703804" cy="1346289"/>
      </dsp:txXfrm>
    </dsp:sp>
    <dsp:sp modelId="{0FF357EF-078D-432A-B45A-61734DFCF9D0}">
      <dsp:nvSpPr>
        <dsp:cNvPr id="0" name=""/>
        <dsp:cNvSpPr/>
      </dsp:nvSpPr>
      <dsp:spPr>
        <a:xfrm rot="19500000">
          <a:off x="4643134" y="1912158"/>
          <a:ext cx="1440819" cy="536272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1905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1E2BFF6-2049-4D6F-B779-423D516903EE}">
      <dsp:nvSpPr>
        <dsp:cNvPr id="0" name=""/>
        <dsp:cNvSpPr/>
      </dsp:nvSpPr>
      <dsp:spPr>
        <a:xfrm>
          <a:off x="5059882" y="1052054"/>
          <a:ext cx="1787574" cy="143005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4295" tIns="74295" rIns="74295" bIns="74295" numCol="1" spcCol="1270" anchor="ctr" anchorCtr="0">
          <a:noAutofit/>
        </a:bodyPr>
        <a:lstStyle/>
        <a:p>
          <a:pPr lvl="0" algn="ctr" defTabSz="1733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sz="3900" b="0" i="0" kern="1200" dirty="0" smtClean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親師</a:t>
          </a:r>
          <a:r>
            <a:rPr lang="en-US" altLang="zh-TW" sz="3900" b="0" i="0" kern="1200" dirty="0" smtClean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 </a:t>
          </a:r>
          <a:r>
            <a:rPr lang="zh-TW" sz="3900" b="0" i="0" kern="1200" dirty="0" smtClean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溝通</a:t>
          </a:r>
          <a:endParaRPr lang="zh-TW" sz="3900" kern="1200" dirty="0">
            <a:solidFill>
              <a:schemeClr val="tx1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sp:txBody>
      <dsp:txXfrm>
        <a:off x="5101767" y="1093939"/>
        <a:ext cx="1703804" cy="1346289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6A8AA5B-B54C-436D-AC58-4E44D2C8771D}">
      <dsp:nvSpPr>
        <dsp:cNvPr id="0" name=""/>
        <dsp:cNvSpPr/>
      </dsp:nvSpPr>
      <dsp:spPr>
        <a:xfrm>
          <a:off x="3684" y="543631"/>
          <a:ext cx="1610873" cy="1464887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600" b="1" i="0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情境 </a:t>
          </a:r>
          <a:endParaRPr lang="zh-TW" altLang="en-US" sz="3600" b="1" kern="1200" dirty="0">
            <a:latin typeface="標楷體" panose="03000509000000000000" pitchFamily="65" charset="-120"/>
            <a:ea typeface="標楷體" panose="03000509000000000000" pitchFamily="65" charset="-120"/>
          </a:endParaRPr>
        </a:p>
      </dsp:txBody>
      <dsp:txXfrm>
        <a:off x="46589" y="586536"/>
        <a:ext cx="1525063" cy="1379077"/>
      </dsp:txXfrm>
    </dsp:sp>
    <dsp:sp modelId="{9D21AA08-AE66-43A1-9ADE-C10FFD1C9EA3}">
      <dsp:nvSpPr>
        <dsp:cNvPr id="0" name=""/>
        <dsp:cNvSpPr/>
      </dsp:nvSpPr>
      <dsp:spPr>
        <a:xfrm>
          <a:off x="1775645" y="1076327"/>
          <a:ext cx="341505" cy="399496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3600" b="1" kern="1200">
            <a:solidFill>
              <a:schemeClr val="tx1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sp:txBody>
      <dsp:txXfrm>
        <a:off x="1775645" y="1156226"/>
        <a:ext cx="239054" cy="239698"/>
      </dsp:txXfrm>
    </dsp:sp>
    <dsp:sp modelId="{002A97C7-C5FE-4C01-9F60-BFE4A77AC9EC}">
      <dsp:nvSpPr>
        <dsp:cNvPr id="0" name=""/>
        <dsp:cNvSpPr/>
      </dsp:nvSpPr>
      <dsp:spPr>
        <a:xfrm>
          <a:off x="2258907" y="543631"/>
          <a:ext cx="1610873" cy="1464887"/>
        </a:xfrm>
        <a:prstGeom prst="roundRect">
          <a:avLst>
            <a:gd name="adj" fmla="val 10000"/>
          </a:avLst>
        </a:prstGeom>
        <a:solidFill>
          <a:schemeClr val="accent2">
            <a:hueOff val="6110229"/>
            <a:satOff val="-14557"/>
            <a:lumOff val="-169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600" b="1" i="0" kern="1200" smtClean="0">
              <a:latin typeface="標楷體" panose="03000509000000000000" pitchFamily="65" charset="-120"/>
              <a:ea typeface="標楷體" panose="03000509000000000000" pitchFamily="65" charset="-120"/>
            </a:rPr>
            <a:t>情緒覺察</a:t>
          </a:r>
          <a:endParaRPr lang="zh-TW" altLang="en-US" sz="3600" b="1" kern="1200" dirty="0">
            <a:latin typeface="標楷體" panose="03000509000000000000" pitchFamily="65" charset="-120"/>
            <a:ea typeface="標楷體" panose="03000509000000000000" pitchFamily="65" charset="-120"/>
          </a:endParaRPr>
        </a:p>
      </dsp:txBody>
      <dsp:txXfrm>
        <a:off x="2301812" y="586536"/>
        <a:ext cx="1525063" cy="1379077"/>
      </dsp:txXfrm>
    </dsp:sp>
    <dsp:sp modelId="{57845959-3DD6-4D78-9275-C3F9653CA250}">
      <dsp:nvSpPr>
        <dsp:cNvPr id="0" name=""/>
        <dsp:cNvSpPr/>
      </dsp:nvSpPr>
      <dsp:spPr>
        <a:xfrm>
          <a:off x="4030867" y="1076327"/>
          <a:ext cx="341505" cy="399496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9165342"/>
            <a:satOff val="-21835"/>
            <a:lumOff val="-2548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3600" b="1" kern="1200">
            <a:solidFill>
              <a:schemeClr val="tx1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sp:txBody>
      <dsp:txXfrm>
        <a:off x="4030867" y="1156226"/>
        <a:ext cx="239054" cy="239698"/>
      </dsp:txXfrm>
    </dsp:sp>
    <dsp:sp modelId="{D5F2A7DB-8DB0-4D02-8D5E-05250F926D58}">
      <dsp:nvSpPr>
        <dsp:cNvPr id="0" name=""/>
        <dsp:cNvSpPr/>
      </dsp:nvSpPr>
      <dsp:spPr>
        <a:xfrm>
          <a:off x="4514129" y="543631"/>
          <a:ext cx="1610873" cy="1464887"/>
        </a:xfrm>
        <a:prstGeom prst="roundRect">
          <a:avLst>
            <a:gd name="adj" fmla="val 10000"/>
          </a:avLst>
        </a:prstGeom>
        <a:solidFill>
          <a:schemeClr val="accent2">
            <a:hueOff val="12220457"/>
            <a:satOff val="-29113"/>
            <a:lumOff val="-339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600" b="1" i="0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換位 思考</a:t>
          </a:r>
          <a:endParaRPr lang="zh-TW" altLang="en-US" sz="3600" b="1" kern="1200" dirty="0">
            <a:latin typeface="標楷體" panose="03000509000000000000" pitchFamily="65" charset="-120"/>
            <a:ea typeface="標楷體" panose="03000509000000000000" pitchFamily="65" charset="-120"/>
          </a:endParaRPr>
        </a:p>
      </dsp:txBody>
      <dsp:txXfrm>
        <a:off x="4557034" y="586536"/>
        <a:ext cx="1525063" cy="1379077"/>
      </dsp:txXfrm>
    </dsp:sp>
    <dsp:sp modelId="{3077A052-6C18-4020-9F60-E20FDD93DFC0}">
      <dsp:nvSpPr>
        <dsp:cNvPr id="0" name=""/>
        <dsp:cNvSpPr/>
      </dsp:nvSpPr>
      <dsp:spPr>
        <a:xfrm>
          <a:off x="6286090" y="1076327"/>
          <a:ext cx="341505" cy="399496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18330685"/>
            <a:satOff val="-43670"/>
            <a:lumOff val="-5097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3600" b="1" kern="1200">
            <a:solidFill>
              <a:schemeClr val="tx1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sp:txBody>
      <dsp:txXfrm>
        <a:off x="6286090" y="1156226"/>
        <a:ext cx="239054" cy="239698"/>
      </dsp:txXfrm>
    </dsp:sp>
    <dsp:sp modelId="{39B8B2DB-B5D8-4A4F-BA9A-DD16718B10EA}">
      <dsp:nvSpPr>
        <dsp:cNvPr id="0" name=""/>
        <dsp:cNvSpPr/>
      </dsp:nvSpPr>
      <dsp:spPr>
        <a:xfrm>
          <a:off x="6769352" y="543631"/>
          <a:ext cx="1610873" cy="1464887"/>
        </a:xfrm>
        <a:prstGeom prst="roundRect">
          <a:avLst>
            <a:gd name="adj" fmla="val 10000"/>
          </a:avLst>
        </a:prstGeom>
        <a:solidFill>
          <a:schemeClr val="accent2">
            <a:hueOff val="18330685"/>
            <a:satOff val="-43670"/>
            <a:lumOff val="-509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600" b="1" i="0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行為策略</a:t>
          </a:r>
          <a:endParaRPr lang="zh-TW" altLang="en-US" sz="3600" b="1" kern="1200" dirty="0">
            <a:latin typeface="標楷體" panose="03000509000000000000" pitchFamily="65" charset="-120"/>
            <a:ea typeface="標楷體" panose="03000509000000000000" pitchFamily="65" charset="-120"/>
          </a:endParaRPr>
        </a:p>
      </dsp:txBody>
      <dsp:txXfrm>
        <a:off x="6812257" y="586536"/>
        <a:ext cx="1525063" cy="1379077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FFFA28E-1C5E-4FD5-A134-B849C10E2B22}">
      <dsp:nvSpPr>
        <dsp:cNvPr id="0" name=""/>
        <dsp:cNvSpPr/>
      </dsp:nvSpPr>
      <dsp:spPr>
        <a:xfrm rot="5400000">
          <a:off x="4940983" y="-2345072"/>
          <a:ext cx="916027" cy="5838648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10668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400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寓言故事（如</a:t>
          </a:r>
          <a:r>
            <a:rPr lang="en-US" altLang="en-US" sz="2400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《</a:t>
          </a:r>
          <a:r>
            <a:rPr lang="zh-TW" altLang="en-US" sz="2400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拔苗助長</a:t>
          </a:r>
          <a:r>
            <a:rPr lang="en-US" altLang="en-US" sz="2400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》</a:t>
          </a:r>
          <a:endParaRPr lang="zh-TW" altLang="en-US" sz="2400" kern="1200" dirty="0">
            <a:latin typeface="標楷體" panose="03000509000000000000" pitchFamily="65" charset="-120"/>
            <a:ea typeface="標楷體" panose="03000509000000000000" pitchFamily="65" charset="-120"/>
          </a:endParaRPr>
        </a:p>
      </dsp:txBody>
      <dsp:txXfrm rot="-5400000">
        <a:off x="2479673" y="160955"/>
        <a:ext cx="5793931" cy="826593"/>
      </dsp:txXfrm>
    </dsp:sp>
    <dsp:sp modelId="{C40CD64B-F4D1-4A7B-94DB-5A9561B9BF20}">
      <dsp:nvSpPr>
        <dsp:cNvPr id="0" name=""/>
        <dsp:cNvSpPr/>
      </dsp:nvSpPr>
      <dsp:spPr>
        <a:xfrm>
          <a:off x="421143" y="1734"/>
          <a:ext cx="2058528" cy="1145033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lvl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800" b="0" i="0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學科主題</a:t>
          </a:r>
          <a:endParaRPr lang="zh-TW" altLang="en-US" sz="2800" kern="1200" dirty="0">
            <a:latin typeface="標楷體" panose="03000509000000000000" pitchFamily="65" charset="-120"/>
            <a:ea typeface="標楷體" panose="03000509000000000000" pitchFamily="65" charset="-120"/>
          </a:endParaRPr>
        </a:p>
      </dsp:txBody>
      <dsp:txXfrm>
        <a:off x="477039" y="57630"/>
        <a:ext cx="1946736" cy="1033241"/>
      </dsp:txXfrm>
    </dsp:sp>
    <dsp:sp modelId="{6B6B18D8-3827-4763-BD07-434FAE8EB22B}">
      <dsp:nvSpPr>
        <dsp:cNvPr id="0" name=""/>
        <dsp:cNvSpPr/>
      </dsp:nvSpPr>
      <dsp:spPr>
        <a:xfrm rot="5400000">
          <a:off x="4940983" y="-1142786"/>
          <a:ext cx="916027" cy="5838648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10668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400" b="0" i="0" kern="1200" smtClean="0">
              <a:latin typeface="標楷體" panose="03000509000000000000" pitchFamily="65" charset="-120"/>
              <a:ea typeface="標楷體" panose="03000509000000000000" pitchFamily="65" charset="-120"/>
            </a:rPr>
            <a:t>情緒調適與自我成長</a:t>
          </a:r>
          <a:endParaRPr lang="zh-TW" altLang="en-US" sz="2400" kern="1200" dirty="0">
            <a:latin typeface="標楷體" panose="03000509000000000000" pitchFamily="65" charset="-120"/>
            <a:ea typeface="標楷體" panose="03000509000000000000" pitchFamily="65" charset="-120"/>
          </a:endParaRPr>
        </a:p>
      </dsp:txBody>
      <dsp:txXfrm rot="-5400000">
        <a:off x="2479673" y="1363241"/>
        <a:ext cx="5793931" cy="826593"/>
      </dsp:txXfrm>
    </dsp:sp>
    <dsp:sp modelId="{E26DDF2A-CCA2-4511-BA06-33038DD63FB8}">
      <dsp:nvSpPr>
        <dsp:cNvPr id="0" name=""/>
        <dsp:cNvSpPr/>
      </dsp:nvSpPr>
      <dsp:spPr>
        <a:xfrm>
          <a:off x="421143" y="1204020"/>
          <a:ext cx="2058528" cy="1145033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lvl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800" b="0" i="0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家庭教育主軸</a:t>
          </a:r>
          <a:endParaRPr lang="zh-TW" altLang="en-US" sz="2800" kern="1200" dirty="0">
            <a:latin typeface="標楷體" panose="03000509000000000000" pitchFamily="65" charset="-120"/>
            <a:ea typeface="標楷體" panose="03000509000000000000" pitchFamily="65" charset="-120"/>
          </a:endParaRPr>
        </a:p>
      </dsp:txBody>
      <dsp:txXfrm>
        <a:off x="477039" y="1259916"/>
        <a:ext cx="1946736" cy="1033241"/>
      </dsp:txXfrm>
    </dsp:sp>
    <dsp:sp modelId="{4758F9D8-2530-4BBC-8237-2CC124C90150}">
      <dsp:nvSpPr>
        <dsp:cNvPr id="0" name=""/>
        <dsp:cNvSpPr/>
      </dsp:nvSpPr>
      <dsp:spPr>
        <a:xfrm rot="5400000">
          <a:off x="5052634" y="-132213"/>
          <a:ext cx="1076148" cy="6222073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1066800" rtl="0">
            <a:lnSpc>
              <a:spcPts val="25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zh-TW" altLang="en-US" sz="2400" b="0" i="0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討論故事中的「急躁」情緒，連結孩子在家庭生活中如何學會等待與調整心態。</a:t>
          </a:r>
          <a:endParaRPr lang="zh-TW" altLang="en-US" sz="2400" kern="1200" dirty="0">
            <a:latin typeface="標楷體" panose="03000509000000000000" pitchFamily="65" charset="-120"/>
            <a:ea typeface="標楷體" panose="03000509000000000000" pitchFamily="65" charset="-120"/>
          </a:endParaRPr>
        </a:p>
      </dsp:txBody>
      <dsp:txXfrm rot="-5400000">
        <a:off x="2479672" y="2493282"/>
        <a:ext cx="6169540" cy="971082"/>
      </dsp:txXfrm>
    </dsp:sp>
    <dsp:sp modelId="{23BC54DC-2750-4165-81BC-4CD29F6720A1}">
      <dsp:nvSpPr>
        <dsp:cNvPr id="0" name=""/>
        <dsp:cNvSpPr/>
      </dsp:nvSpPr>
      <dsp:spPr>
        <a:xfrm>
          <a:off x="421143" y="2406306"/>
          <a:ext cx="2058528" cy="1145033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lvl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800" b="0" i="0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結合方向</a:t>
          </a:r>
          <a:endParaRPr lang="zh-TW" altLang="en-US" sz="2800" kern="1200" dirty="0">
            <a:latin typeface="標楷體" panose="03000509000000000000" pitchFamily="65" charset="-120"/>
            <a:ea typeface="標楷體" panose="03000509000000000000" pitchFamily="65" charset="-120"/>
          </a:endParaRPr>
        </a:p>
      </dsp:txBody>
      <dsp:txXfrm>
        <a:off x="477039" y="2462202"/>
        <a:ext cx="1946736" cy="1033241"/>
      </dsp:txXfrm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FFFA28E-1C5E-4FD5-A134-B849C10E2B22}">
      <dsp:nvSpPr>
        <dsp:cNvPr id="0" name=""/>
        <dsp:cNvSpPr/>
      </dsp:nvSpPr>
      <dsp:spPr>
        <a:xfrm rot="5400000">
          <a:off x="5035677" y="-2396275"/>
          <a:ext cx="916027" cy="5941054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10668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400" b="0" i="0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酸鹼中和反應</a:t>
          </a:r>
          <a:endParaRPr lang="zh-TW" altLang="en-US" sz="2400" kern="1200" dirty="0">
            <a:latin typeface="標楷體" panose="03000509000000000000" pitchFamily="65" charset="-120"/>
            <a:ea typeface="標楷體" panose="03000509000000000000" pitchFamily="65" charset="-120"/>
          </a:endParaRPr>
        </a:p>
      </dsp:txBody>
      <dsp:txXfrm rot="-5400000">
        <a:off x="2523164" y="160955"/>
        <a:ext cx="5896337" cy="826593"/>
      </dsp:txXfrm>
    </dsp:sp>
    <dsp:sp modelId="{C40CD64B-F4D1-4A7B-94DB-5A9561B9BF20}">
      <dsp:nvSpPr>
        <dsp:cNvPr id="0" name=""/>
        <dsp:cNvSpPr/>
      </dsp:nvSpPr>
      <dsp:spPr>
        <a:xfrm>
          <a:off x="428530" y="1734"/>
          <a:ext cx="2094633" cy="1145033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lvl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800" b="0" i="0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學科主題</a:t>
          </a:r>
          <a:endParaRPr lang="zh-TW" altLang="en-US" sz="2800" kern="1200" dirty="0">
            <a:latin typeface="標楷體" panose="03000509000000000000" pitchFamily="65" charset="-120"/>
            <a:ea typeface="標楷體" panose="03000509000000000000" pitchFamily="65" charset="-120"/>
          </a:endParaRPr>
        </a:p>
      </dsp:txBody>
      <dsp:txXfrm>
        <a:off x="484426" y="57630"/>
        <a:ext cx="1982841" cy="1033241"/>
      </dsp:txXfrm>
    </dsp:sp>
    <dsp:sp modelId="{6B6B18D8-3827-4763-BD07-434FAE8EB22B}">
      <dsp:nvSpPr>
        <dsp:cNvPr id="0" name=""/>
        <dsp:cNvSpPr/>
      </dsp:nvSpPr>
      <dsp:spPr>
        <a:xfrm rot="5400000">
          <a:off x="5035677" y="-1193989"/>
          <a:ext cx="916027" cy="5941054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10668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400" b="0" i="0" kern="1200" smtClean="0">
              <a:latin typeface="標楷體" panose="03000509000000000000" pitchFamily="65" charset="-120"/>
              <a:ea typeface="標楷體" panose="03000509000000000000" pitchFamily="65" charset="-120"/>
            </a:rPr>
            <a:t>情緒調適與自我成長</a:t>
          </a:r>
          <a:endParaRPr lang="zh-TW" altLang="en-US" sz="2400" kern="1200" dirty="0">
            <a:latin typeface="標楷體" panose="03000509000000000000" pitchFamily="65" charset="-120"/>
            <a:ea typeface="標楷體" panose="03000509000000000000" pitchFamily="65" charset="-120"/>
          </a:endParaRPr>
        </a:p>
      </dsp:txBody>
      <dsp:txXfrm rot="-5400000">
        <a:off x="2523164" y="1363241"/>
        <a:ext cx="5896337" cy="826593"/>
      </dsp:txXfrm>
    </dsp:sp>
    <dsp:sp modelId="{E26DDF2A-CCA2-4511-BA06-33038DD63FB8}">
      <dsp:nvSpPr>
        <dsp:cNvPr id="0" name=""/>
        <dsp:cNvSpPr/>
      </dsp:nvSpPr>
      <dsp:spPr>
        <a:xfrm>
          <a:off x="428530" y="1204020"/>
          <a:ext cx="2094633" cy="1145033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lvl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800" b="0" i="0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家庭教育主軸</a:t>
          </a:r>
          <a:endParaRPr lang="zh-TW" altLang="en-US" sz="2800" kern="1200" dirty="0">
            <a:latin typeface="標楷體" panose="03000509000000000000" pitchFamily="65" charset="-120"/>
            <a:ea typeface="標楷體" panose="03000509000000000000" pitchFamily="65" charset="-120"/>
          </a:endParaRPr>
        </a:p>
      </dsp:txBody>
      <dsp:txXfrm>
        <a:off x="484426" y="1259916"/>
        <a:ext cx="1982841" cy="1033241"/>
      </dsp:txXfrm>
    </dsp:sp>
    <dsp:sp modelId="{4758F9D8-2530-4BBC-8237-2CC124C90150}">
      <dsp:nvSpPr>
        <dsp:cNvPr id="0" name=""/>
        <dsp:cNvSpPr/>
      </dsp:nvSpPr>
      <dsp:spPr>
        <a:xfrm rot="5400000">
          <a:off x="5150691" y="-186778"/>
          <a:ext cx="1076148" cy="6331203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1066800" rtl="0">
            <a:lnSpc>
              <a:spcPts val="25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zh-TW" altLang="en-US" sz="2400" b="0" i="0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將酸鹼中和比喻為「情緒衝突後的調適」</a:t>
          </a:r>
          <a:endParaRPr lang="zh-TW" altLang="en-US" sz="2400" kern="1200" dirty="0">
            <a:latin typeface="標楷體" panose="03000509000000000000" pitchFamily="65" charset="-120"/>
            <a:ea typeface="標楷體" panose="03000509000000000000" pitchFamily="65" charset="-120"/>
          </a:endParaRPr>
        </a:p>
        <a:p>
          <a:pPr marL="228600" lvl="1" indent="-228600" algn="l" defTabSz="1066800" rtl="0">
            <a:lnSpc>
              <a:spcPts val="25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zh-TW" altLang="en-US" sz="2400" b="0" i="0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引導學生思考在家庭中遇到爭執時如何達到「中和」狀態。</a:t>
          </a:r>
          <a:endParaRPr lang="zh-TW" altLang="en-US" sz="2400" kern="1200" dirty="0">
            <a:latin typeface="標楷體" panose="03000509000000000000" pitchFamily="65" charset="-120"/>
            <a:ea typeface="標楷體" panose="03000509000000000000" pitchFamily="65" charset="-120"/>
          </a:endParaRPr>
        </a:p>
      </dsp:txBody>
      <dsp:txXfrm rot="-5400000">
        <a:off x="2523164" y="2493282"/>
        <a:ext cx="6278670" cy="971082"/>
      </dsp:txXfrm>
    </dsp:sp>
    <dsp:sp modelId="{23BC54DC-2750-4165-81BC-4CD29F6720A1}">
      <dsp:nvSpPr>
        <dsp:cNvPr id="0" name=""/>
        <dsp:cNvSpPr/>
      </dsp:nvSpPr>
      <dsp:spPr>
        <a:xfrm>
          <a:off x="428530" y="2406306"/>
          <a:ext cx="2094633" cy="1145033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lvl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800" b="0" i="0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結合方向</a:t>
          </a:r>
          <a:endParaRPr lang="zh-TW" altLang="en-US" sz="2800" kern="1200" dirty="0">
            <a:latin typeface="標楷體" panose="03000509000000000000" pitchFamily="65" charset="-120"/>
            <a:ea typeface="標楷體" panose="03000509000000000000" pitchFamily="65" charset="-120"/>
          </a:endParaRPr>
        </a:p>
      </dsp:txBody>
      <dsp:txXfrm>
        <a:off x="484426" y="2462202"/>
        <a:ext cx="1982841" cy="1033241"/>
      </dsp:txXfrm>
    </dsp:sp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D51EE01-1CB2-490C-8768-58D3DCB23FF5}">
      <dsp:nvSpPr>
        <dsp:cNvPr id="0" name=""/>
        <dsp:cNvSpPr/>
      </dsp:nvSpPr>
      <dsp:spPr>
        <a:xfrm>
          <a:off x="5172" y="402407"/>
          <a:ext cx="2202073" cy="55051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600" b="1" i="0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情境引導</a:t>
          </a:r>
          <a:endParaRPr lang="zh-TW" altLang="en-US" sz="3600" b="1" kern="1200" dirty="0">
            <a:latin typeface="標楷體" panose="03000509000000000000" pitchFamily="65" charset="-120"/>
            <a:ea typeface="標楷體" panose="03000509000000000000" pitchFamily="65" charset="-120"/>
          </a:endParaRPr>
        </a:p>
      </dsp:txBody>
      <dsp:txXfrm>
        <a:off x="21296" y="418531"/>
        <a:ext cx="2169825" cy="518270"/>
      </dsp:txXfrm>
    </dsp:sp>
    <dsp:sp modelId="{A762C0FB-6E49-49EE-A6F2-4471FB0838A0}">
      <dsp:nvSpPr>
        <dsp:cNvPr id="0" name=""/>
        <dsp:cNvSpPr/>
      </dsp:nvSpPr>
      <dsp:spPr>
        <a:xfrm rot="5400000">
          <a:off x="1058038" y="1001096"/>
          <a:ext cx="96340" cy="96340"/>
        </a:xfrm>
        <a:prstGeom prst="rightArrow">
          <a:avLst>
            <a:gd name="adj1" fmla="val 667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4B2B78F-827C-4D2F-A63A-9B3B08718034}">
      <dsp:nvSpPr>
        <dsp:cNvPr id="0" name=""/>
        <dsp:cNvSpPr/>
      </dsp:nvSpPr>
      <dsp:spPr>
        <a:xfrm>
          <a:off x="5172" y="1145607"/>
          <a:ext cx="2202073" cy="550518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200" b="1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短片、書籍</a:t>
          </a:r>
          <a:endParaRPr lang="zh-TW" altLang="en-US" sz="3200" b="1" kern="1200" dirty="0">
            <a:latin typeface="標楷體" panose="03000509000000000000" pitchFamily="65" charset="-120"/>
            <a:ea typeface="標楷體" panose="03000509000000000000" pitchFamily="65" charset="-120"/>
          </a:endParaRPr>
        </a:p>
      </dsp:txBody>
      <dsp:txXfrm>
        <a:off x="21296" y="1161731"/>
        <a:ext cx="2169825" cy="518270"/>
      </dsp:txXfrm>
    </dsp:sp>
    <dsp:sp modelId="{2C0246C7-F8AB-48D1-9308-84AF1B9FE3F5}">
      <dsp:nvSpPr>
        <dsp:cNvPr id="0" name=""/>
        <dsp:cNvSpPr/>
      </dsp:nvSpPr>
      <dsp:spPr>
        <a:xfrm rot="5400000">
          <a:off x="1058038" y="1744296"/>
          <a:ext cx="96340" cy="96340"/>
        </a:xfrm>
        <a:prstGeom prst="rightArrow">
          <a:avLst>
            <a:gd name="adj1" fmla="val 667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07C19EF-2797-4B65-94CF-7F03293F5B9E}">
      <dsp:nvSpPr>
        <dsp:cNvPr id="0" name=""/>
        <dsp:cNvSpPr/>
      </dsp:nvSpPr>
      <dsp:spPr>
        <a:xfrm>
          <a:off x="5172" y="1888807"/>
          <a:ext cx="2202073" cy="550518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200" b="1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提問設計</a:t>
          </a:r>
          <a:endParaRPr lang="zh-TW" sz="3200" b="1" kern="1200" dirty="0">
            <a:latin typeface="標楷體" panose="03000509000000000000" pitchFamily="65" charset="-120"/>
            <a:ea typeface="標楷體" panose="03000509000000000000" pitchFamily="65" charset="-120"/>
          </a:endParaRPr>
        </a:p>
      </dsp:txBody>
      <dsp:txXfrm>
        <a:off x="21296" y="1904931"/>
        <a:ext cx="2169825" cy="518270"/>
      </dsp:txXfrm>
    </dsp:sp>
    <dsp:sp modelId="{7E606375-0037-4F36-8C1C-518BC438EDFB}">
      <dsp:nvSpPr>
        <dsp:cNvPr id="0" name=""/>
        <dsp:cNvSpPr/>
      </dsp:nvSpPr>
      <dsp:spPr>
        <a:xfrm>
          <a:off x="2515535" y="402407"/>
          <a:ext cx="2202073" cy="55051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600" b="1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發展活動</a:t>
          </a:r>
          <a:endParaRPr lang="zh-TW" altLang="en-US" sz="3600" b="1" kern="1200" dirty="0">
            <a:latin typeface="標楷體" panose="03000509000000000000" pitchFamily="65" charset="-120"/>
            <a:ea typeface="標楷體" panose="03000509000000000000" pitchFamily="65" charset="-120"/>
          </a:endParaRPr>
        </a:p>
      </dsp:txBody>
      <dsp:txXfrm>
        <a:off x="2531659" y="418531"/>
        <a:ext cx="2169825" cy="518270"/>
      </dsp:txXfrm>
    </dsp:sp>
    <dsp:sp modelId="{E2A4A52B-DE16-4A78-83E3-614E1212D0C1}">
      <dsp:nvSpPr>
        <dsp:cNvPr id="0" name=""/>
        <dsp:cNvSpPr/>
      </dsp:nvSpPr>
      <dsp:spPr>
        <a:xfrm rot="5400000">
          <a:off x="3568401" y="1001096"/>
          <a:ext cx="96340" cy="96340"/>
        </a:xfrm>
        <a:prstGeom prst="rightArrow">
          <a:avLst>
            <a:gd name="adj1" fmla="val 667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CE076D6-18CA-495E-86F7-C9380DD76109}">
      <dsp:nvSpPr>
        <dsp:cNvPr id="0" name=""/>
        <dsp:cNvSpPr/>
      </dsp:nvSpPr>
      <dsp:spPr>
        <a:xfrm>
          <a:off x="2515535" y="1145607"/>
          <a:ext cx="2202073" cy="550518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200" b="1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小遊戲</a:t>
          </a:r>
          <a:endParaRPr lang="zh-TW" altLang="en-US" sz="3200" b="1" kern="1200" dirty="0">
            <a:latin typeface="標楷體" panose="03000509000000000000" pitchFamily="65" charset="-120"/>
            <a:ea typeface="標楷體" panose="03000509000000000000" pitchFamily="65" charset="-120"/>
          </a:endParaRPr>
        </a:p>
      </dsp:txBody>
      <dsp:txXfrm>
        <a:off x="2531659" y="1161731"/>
        <a:ext cx="2169825" cy="518270"/>
      </dsp:txXfrm>
    </dsp:sp>
    <dsp:sp modelId="{F41C877F-ADB5-4445-B05A-160EF135F57E}">
      <dsp:nvSpPr>
        <dsp:cNvPr id="0" name=""/>
        <dsp:cNvSpPr/>
      </dsp:nvSpPr>
      <dsp:spPr>
        <a:xfrm rot="5400000">
          <a:off x="3568401" y="1744296"/>
          <a:ext cx="96340" cy="96340"/>
        </a:xfrm>
        <a:prstGeom prst="rightArrow">
          <a:avLst>
            <a:gd name="adj1" fmla="val 667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DFDDBCE-F6DB-4C8D-AA38-1772269D6705}">
      <dsp:nvSpPr>
        <dsp:cNvPr id="0" name=""/>
        <dsp:cNvSpPr/>
      </dsp:nvSpPr>
      <dsp:spPr>
        <a:xfrm>
          <a:off x="2515535" y="1888807"/>
          <a:ext cx="2202073" cy="550518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200" b="1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文本情境</a:t>
          </a:r>
          <a:endParaRPr lang="zh-TW" altLang="en-US" sz="3200" b="1" kern="1200" dirty="0">
            <a:latin typeface="標楷體" panose="03000509000000000000" pitchFamily="65" charset="-120"/>
            <a:ea typeface="標楷體" panose="03000509000000000000" pitchFamily="65" charset="-120"/>
          </a:endParaRPr>
        </a:p>
      </dsp:txBody>
      <dsp:txXfrm>
        <a:off x="2531659" y="1904931"/>
        <a:ext cx="2169825" cy="518270"/>
      </dsp:txXfrm>
    </dsp:sp>
    <dsp:sp modelId="{F5F1DF8F-E7AE-4AA9-9AA2-921171C9D42D}">
      <dsp:nvSpPr>
        <dsp:cNvPr id="0" name=""/>
        <dsp:cNvSpPr/>
      </dsp:nvSpPr>
      <dsp:spPr>
        <a:xfrm rot="5400000">
          <a:off x="3568401" y="2487495"/>
          <a:ext cx="96340" cy="96340"/>
        </a:xfrm>
        <a:prstGeom prst="rightArrow">
          <a:avLst>
            <a:gd name="adj1" fmla="val 667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E2B9D84-BEAD-428F-BE72-376D57837369}">
      <dsp:nvSpPr>
        <dsp:cNvPr id="0" name=""/>
        <dsp:cNvSpPr/>
      </dsp:nvSpPr>
      <dsp:spPr>
        <a:xfrm>
          <a:off x="2515535" y="2632006"/>
          <a:ext cx="2202073" cy="550518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200" b="1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小組討論</a:t>
          </a:r>
          <a:endParaRPr lang="zh-TW" altLang="en-US" sz="3200" b="1" kern="1200" dirty="0">
            <a:latin typeface="標楷體" panose="03000509000000000000" pitchFamily="65" charset="-120"/>
            <a:ea typeface="標楷體" panose="03000509000000000000" pitchFamily="65" charset="-120"/>
          </a:endParaRPr>
        </a:p>
      </dsp:txBody>
      <dsp:txXfrm>
        <a:off x="2531659" y="2648130"/>
        <a:ext cx="2169825" cy="518270"/>
      </dsp:txXfrm>
    </dsp:sp>
    <dsp:sp modelId="{D364BFE9-3D90-4DE6-8750-3DA3B29B9E6C}">
      <dsp:nvSpPr>
        <dsp:cNvPr id="0" name=""/>
        <dsp:cNvSpPr/>
      </dsp:nvSpPr>
      <dsp:spPr>
        <a:xfrm>
          <a:off x="5025898" y="402407"/>
          <a:ext cx="2202073" cy="55051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600" b="1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綜合活動</a:t>
          </a:r>
          <a:endParaRPr lang="zh-TW" altLang="en-US" sz="3600" b="1" kern="1200" dirty="0">
            <a:latin typeface="標楷體" panose="03000509000000000000" pitchFamily="65" charset="-120"/>
            <a:ea typeface="標楷體" panose="03000509000000000000" pitchFamily="65" charset="-120"/>
          </a:endParaRPr>
        </a:p>
      </dsp:txBody>
      <dsp:txXfrm>
        <a:off x="5042022" y="418531"/>
        <a:ext cx="2169825" cy="518270"/>
      </dsp:txXfrm>
    </dsp:sp>
    <dsp:sp modelId="{AFF47892-2EB7-4C2F-8176-C1B048DF42C4}">
      <dsp:nvSpPr>
        <dsp:cNvPr id="0" name=""/>
        <dsp:cNvSpPr/>
      </dsp:nvSpPr>
      <dsp:spPr>
        <a:xfrm rot="5400000">
          <a:off x="6078764" y="1001096"/>
          <a:ext cx="96340" cy="96340"/>
        </a:xfrm>
        <a:prstGeom prst="rightArrow">
          <a:avLst>
            <a:gd name="adj1" fmla="val 667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5AEDE1E-4C23-4059-91FF-43CC03CD60B5}">
      <dsp:nvSpPr>
        <dsp:cNvPr id="0" name=""/>
        <dsp:cNvSpPr/>
      </dsp:nvSpPr>
      <dsp:spPr>
        <a:xfrm>
          <a:off x="5025898" y="1145607"/>
          <a:ext cx="2202073" cy="550518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200" b="1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整理想法</a:t>
          </a:r>
          <a:endParaRPr lang="zh-TW" altLang="en-US" sz="3200" b="1" kern="1200" dirty="0">
            <a:latin typeface="標楷體" panose="03000509000000000000" pitchFamily="65" charset="-120"/>
            <a:ea typeface="標楷體" panose="03000509000000000000" pitchFamily="65" charset="-120"/>
          </a:endParaRPr>
        </a:p>
      </dsp:txBody>
      <dsp:txXfrm>
        <a:off x="5042022" y="1161731"/>
        <a:ext cx="2169825" cy="518270"/>
      </dsp:txXfrm>
    </dsp:sp>
    <dsp:sp modelId="{1E3FD9FA-0EF5-45D2-9507-ECF253B61F0F}">
      <dsp:nvSpPr>
        <dsp:cNvPr id="0" name=""/>
        <dsp:cNvSpPr/>
      </dsp:nvSpPr>
      <dsp:spPr>
        <a:xfrm rot="5400000">
          <a:off x="6078764" y="1744296"/>
          <a:ext cx="96340" cy="96340"/>
        </a:xfrm>
        <a:prstGeom prst="rightArrow">
          <a:avLst>
            <a:gd name="adj1" fmla="val 667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56F10EC-9EEE-4F68-B4DC-01078B46C473}">
      <dsp:nvSpPr>
        <dsp:cNvPr id="0" name=""/>
        <dsp:cNvSpPr/>
      </dsp:nvSpPr>
      <dsp:spPr>
        <a:xfrm>
          <a:off x="5025898" y="1888807"/>
          <a:ext cx="2202073" cy="550518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200" b="1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討論回饋單</a:t>
          </a:r>
          <a:endParaRPr lang="zh-TW" altLang="en-US" sz="3200" b="1" kern="1200" dirty="0">
            <a:latin typeface="標楷體" panose="03000509000000000000" pitchFamily="65" charset="-120"/>
            <a:ea typeface="標楷體" panose="03000509000000000000" pitchFamily="65" charset="-120"/>
          </a:endParaRPr>
        </a:p>
      </dsp:txBody>
      <dsp:txXfrm>
        <a:off x="5042022" y="1904931"/>
        <a:ext cx="2169825" cy="51827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114C614-95B9-4883-BB97-6691F1235B10}">
      <dsp:nvSpPr>
        <dsp:cNvPr id="0" name=""/>
        <dsp:cNvSpPr/>
      </dsp:nvSpPr>
      <dsp:spPr>
        <a:xfrm>
          <a:off x="0" y="365960"/>
          <a:ext cx="6568813" cy="45360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D428FF9-B154-40A1-991F-9436007F0112}">
      <dsp:nvSpPr>
        <dsp:cNvPr id="0" name=""/>
        <dsp:cNvSpPr/>
      </dsp:nvSpPr>
      <dsp:spPr>
        <a:xfrm>
          <a:off x="328440" y="100280"/>
          <a:ext cx="4598169" cy="53136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3800" tIns="0" rIns="173800" bIns="0" numCol="1" spcCol="1270" anchor="ctr" anchorCtr="0">
          <a:noAutofit/>
        </a:bodyPr>
        <a:lstStyle/>
        <a:p>
          <a:pPr lvl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i="0" kern="1200" smtClean="0">
              <a:latin typeface="標楷體" panose="03000509000000000000" pitchFamily="65" charset="-120"/>
              <a:ea typeface="標楷體" panose="03000509000000000000" pitchFamily="65" charset="-120"/>
            </a:rPr>
            <a:t>1. </a:t>
          </a:r>
          <a:r>
            <a:rPr lang="zh-TW" sz="2400" b="1" i="0" kern="1200" smtClean="0">
              <a:latin typeface="標楷體" panose="03000509000000000000" pitchFamily="65" charset="-120"/>
              <a:ea typeface="標楷體" panose="03000509000000000000" pitchFamily="65" charset="-120"/>
            </a:rPr>
            <a:t>經濟支持 </a:t>
          </a:r>
          <a:r>
            <a:rPr lang="en-US" sz="2400" b="1" i="0" kern="1200" smtClean="0">
              <a:latin typeface="標楷體" panose="03000509000000000000" pitchFamily="65" charset="-120"/>
              <a:ea typeface="標楷體" panose="03000509000000000000" pitchFamily="65" charset="-120"/>
            </a:rPr>
            <a:t>(74.8%)</a:t>
          </a:r>
          <a:endParaRPr lang="zh-TW" sz="2400" b="1" kern="1200">
            <a:latin typeface="標楷體" panose="03000509000000000000" pitchFamily="65" charset="-120"/>
            <a:ea typeface="標楷體" panose="03000509000000000000" pitchFamily="65" charset="-120"/>
          </a:endParaRPr>
        </a:p>
      </dsp:txBody>
      <dsp:txXfrm>
        <a:off x="354379" y="126219"/>
        <a:ext cx="4546291" cy="479482"/>
      </dsp:txXfrm>
    </dsp:sp>
    <dsp:sp modelId="{47180C26-4B83-4917-AFC8-32263C2FB7AD}">
      <dsp:nvSpPr>
        <dsp:cNvPr id="0" name=""/>
        <dsp:cNvSpPr/>
      </dsp:nvSpPr>
      <dsp:spPr>
        <a:xfrm>
          <a:off x="0" y="1182440"/>
          <a:ext cx="6568813" cy="45360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15ED536-F351-43FA-80EB-54380F35AD39}">
      <dsp:nvSpPr>
        <dsp:cNvPr id="0" name=""/>
        <dsp:cNvSpPr/>
      </dsp:nvSpPr>
      <dsp:spPr>
        <a:xfrm>
          <a:off x="328440" y="916760"/>
          <a:ext cx="4598169" cy="53136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3800" tIns="0" rIns="173800" bIns="0" numCol="1" spcCol="1270" anchor="ctr" anchorCtr="0">
          <a:noAutofit/>
        </a:bodyPr>
        <a:lstStyle/>
        <a:p>
          <a:pPr lvl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i="0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2. </a:t>
          </a:r>
          <a:r>
            <a:rPr lang="zh-TW" sz="2400" b="1" i="0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完善的教育資源 </a:t>
          </a:r>
          <a:r>
            <a:rPr lang="en-US" sz="2400" b="1" i="0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(55.9%)</a:t>
          </a:r>
          <a:endParaRPr lang="zh-TW" sz="2400" b="1" kern="1200" dirty="0">
            <a:latin typeface="標楷體" panose="03000509000000000000" pitchFamily="65" charset="-120"/>
            <a:ea typeface="標楷體" panose="03000509000000000000" pitchFamily="65" charset="-120"/>
          </a:endParaRPr>
        </a:p>
      </dsp:txBody>
      <dsp:txXfrm>
        <a:off x="354379" y="942699"/>
        <a:ext cx="4546291" cy="479482"/>
      </dsp:txXfrm>
    </dsp:sp>
    <dsp:sp modelId="{66AF07CF-7012-4C36-AC51-12BF9442CC82}">
      <dsp:nvSpPr>
        <dsp:cNvPr id="0" name=""/>
        <dsp:cNvSpPr/>
      </dsp:nvSpPr>
      <dsp:spPr>
        <a:xfrm>
          <a:off x="0" y="1998920"/>
          <a:ext cx="6568813" cy="45360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84B9D8D-7AC6-4C65-84CD-4EE9FDB707CC}">
      <dsp:nvSpPr>
        <dsp:cNvPr id="0" name=""/>
        <dsp:cNvSpPr/>
      </dsp:nvSpPr>
      <dsp:spPr>
        <a:xfrm>
          <a:off x="328440" y="1733240"/>
          <a:ext cx="4598169" cy="53136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3800" tIns="0" rIns="173800" bIns="0" numCol="1" spcCol="1270" anchor="ctr" anchorCtr="0">
          <a:noAutofit/>
        </a:bodyPr>
        <a:lstStyle/>
        <a:p>
          <a:pPr lvl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i="0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3. </a:t>
          </a:r>
          <a:r>
            <a:rPr lang="zh-TW" sz="2400" b="1" i="0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更友善的社會氛圍 </a:t>
          </a:r>
          <a:r>
            <a:rPr lang="en-US" sz="2400" b="1" i="0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(41.2%)</a:t>
          </a:r>
          <a:endParaRPr lang="zh-TW" sz="2400" b="1" kern="1200" dirty="0">
            <a:latin typeface="標楷體" panose="03000509000000000000" pitchFamily="65" charset="-120"/>
            <a:ea typeface="標楷體" panose="03000509000000000000" pitchFamily="65" charset="-120"/>
          </a:endParaRPr>
        </a:p>
      </dsp:txBody>
      <dsp:txXfrm>
        <a:off x="354379" y="1759179"/>
        <a:ext cx="4546291" cy="479482"/>
      </dsp:txXfrm>
    </dsp:sp>
    <dsp:sp modelId="{19616465-0EA7-4069-8AD3-F9AF98899AC8}">
      <dsp:nvSpPr>
        <dsp:cNvPr id="0" name=""/>
        <dsp:cNvSpPr/>
      </dsp:nvSpPr>
      <dsp:spPr>
        <a:xfrm>
          <a:off x="0" y="2815400"/>
          <a:ext cx="6568813" cy="45360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A891FF3-6FE2-4980-9719-FCDD4B83E722}">
      <dsp:nvSpPr>
        <dsp:cNvPr id="0" name=""/>
        <dsp:cNvSpPr/>
      </dsp:nvSpPr>
      <dsp:spPr>
        <a:xfrm>
          <a:off x="328440" y="2549720"/>
          <a:ext cx="4598169" cy="53136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3800" tIns="0" rIns="173800" bIns="0" numCol="1" spcCol="1270" anchor="ctr" anchorCtr="0">
          <a:noAutofit/>
        </a:bodyPr>
        <a:lstStyle/>
        <a:p>
          <a:pPr lvl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i="0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4. </a:t>
          </a:r>
          <a:r>
            <a:rPr lang="zh-TW" sz="2400" b="1" i="0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職場彈性 </a:t>
          </a:r>
          <a:r>
            <a:rPr lang="en-US" sz="2400" b="1" i="0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(36.7%)</a:t>
          </a:r>
          <a:endParaRPr lang="zh-TW" sz="2400" b="1" kern="1200" dirty="0">
            <a:latin typeface="標楷體" panose="03000509000000000000" pitchFamily="65" charset="-120"/>
            <a:ea typeface="標楷體" panose="03000509000000000000" pitchFamily="65" charset="-120"/>
          </a:endParaRPr>
        </a:p>
      </dsp:txBody>
      <dsp:txXfrm>
        <a:off x="354379" y="2575659"/>
        <a:ext cx="4546291" cy="479482"/>
      </dsp:txXfrm>
    </dsp:sp>
    <dsp:sp modelId="{D6842ADD-A700-4656-9679-DB54F8530EF3}">
      <dsp:nvSpPr>
        <dsp:cNvPr id="0" name=""/>
        <dsp:cNvSpPr/>
      </dsp:nvSpPr>
      <dsp:spPr>
        <a:xfrm>
          <a:off x="0" y="3631880"/>
          <a:ext cx="6568813" cy="45360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DBB37C4-1DCD-4CF0-B388-0F37DF2FBFF7}">
      <dsp:nvSpPr>
        <dsp:cNvPr id="0" name=""/>
        <dsp:cNvSpPr/>
      </dsp:nvSpPr>
      <dsp:spPr>
        <a:xfrm>
          <a:off x="328440" y="3366200"/>
          <a:ext cx="4598169" cy="53136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3800" tIns="0" rIns="173800" bIns="0" numCol="1" spcCol="1270" anchor="ctr" anchorCtr="0">
          <a:noAutofit/>
        </a:bodyPr>
        <a:lstStyle/>
        <a:p>
          <a:pPr lvl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i="0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5. </a:t>
          </a:r>
          <a:r>
            <a:rPr lang="zh-TW" sz="2400" b="1" i="0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心理支持服務 </a:t>
          </a:r>
          <a:r>
            <a:rPr lang="en-US" sz="2400" b="1" i="0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(28.9%)</a:t>
          </a:r>
          <a:endParaRPr lang="zh-TW" sz="2400" b="1" kern="1200" dirty="0">
            <a:latin typeface="標楷體" panose="03000509000000000000" pitchFamily="65" charset="-120"/>
            <a:ea typeface="標楷體" panose="03000509000000000000" pitchFamily="65" charset="-120"/>
          </a:endParaRPr>
        </a:p>
      </dsp:txBody>
      <dsp:txXfrm>
        <a:off x="354379" y="3392139"/>
        <a:ext cx="4546291" cy="479482"/>
      </dsp:txXfrm>
    </dsp:sp>
  </dsp:spTree>
</dsp:drawing>
</file>

<file path=ppt/diagrams/drawing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FFFA28E-1C5E-4FD5-A134-B849C10E2B22}">
      <dsp:nvSpPr>
        <dsp:cNvPr id="0" name=""/>
        <dsp:cNvSpPr/>
      </dsp:nvSpPr>
      <dsp:spPr>
        <a:xfrm rot="5400000">
          <a:off x="4703639" y="-2242447"/>
          <a:ext cx="843913" cy="5542984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10668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zh-TW" altLang="en-US" sz="2400" kern="1200" dirty="0">
            <a:latin typeface="標楷體" panose="03000509000000000000" pitchFamily="65" charset="-120"/>
            <a:ea typeface="標楷體" panose="03000509000000000000" pitchFamily="65" charset="-120"/>
          </a:endParaRPr>
        </a:p>
      </dsp:txBody>
      <dsp:txXfrm rot="-5400000">
        <a:off x="2354104" y="148284"/>
        <a:ext cx="5501788" cy="761521"/>
      </dsp:txXfrm>
    </dsp:sp>
    <dsp:sp modelId="{C40CD64B-F4D1-4A7B-94DB-5A9561B9BF20}">
      <dsp:nvSpPr>
        <dsp:cNvPr id="0" name=""/>
        <dsp:cNvSpPr/>
      </dsp:nvSpPr>
      <dsp:spPr>
        <a:xfrm>
          <a:off x="399817" y="1598"/>
          <a:ext cx="1954286" cy="1054891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lvl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800" b="0" i="0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學科主題</a:t>
          </a:r>
          <a:endParaRPr lang="zh-TW" altLang="en-US" sz="2800" kern="1200" dirty="0">
            <a:latin typeface="標楷體" panose="03000509000000000000" pitchFamily="65" charset="-120"/>
            <a:ea typeface="標楷體" panose="03000509000000000000" pitchFamily="65" charset="-120"/>
          </a:endParaRPr>
        </a:p>
      </dsp:txBody>
      <dsp:txXfrm>
        <a:off x="451313" y="53094"/>
        <a:ext cx="1851294" cy="951899"/>
      </dsp:txXfrm>
    </dsp:sp>
    <dsp:sp modelId="{6B6B18D8-3827-4763-BD07-434FAE8EB22B}">
      <dsp:nvSpPr>
        <dsp:cNvPr id="0" name=""/>
        <dsp:cNvSpPr/>
      </dsp:nvSpPr>
      <dsp:spPr>
        <a:xfrm rot="5400000">
          <a:off x="4703639" y="-1134811"/>
          <a:ext cx="843913" cy="5542984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10668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zh-TW" altLang="en-US" sz="2400" kern="1200" dirty="0">
            <a:latin typeface="標楷體" panose="03000509000000000000" pitchFamily="65" charset="-120"/>
            <a:ea typeface="標楷體" panose="03000509000000000000" pitchFamily="65" charset="-120"/>
          </a:endParaRPr>
        </a:p>
      </dsp:txBody>
      <dsp:txXfrm rot="-5400000">
        <a:off x="2354104" y="1255920"/>
        <a:ext cx="5501788" cy="761521"/>
      </dsp:txXfrm>
    </dsp:sp>
    <dsp:sp modelId="{E26DDF2A-CCA2-4511-BA06-33038DD63FB8}">
      <dsp:nvSpPr>
        <dsp:cNvPr id="0" name=""/>
        <dsp:cNvSpPr/>
      </dsp:nvSpPr>
      <dsp:spPr>
        <a:xfrm>
          <a:off x="399817" y="1109234"/>
          <a:ext cx="1954286" cy="1054891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lvl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800" b="0" i="0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家庭教育主軸</a:t>
          </a:r>
          <a:endParaRPr lang="zh-TW" altLang="en-US" sz="2800" kern="1200" dirty="0">
            <a:latin typeface="標楷體" panose="03000509000000000000" pitchFamily="65" charset="-120"/>
            <a:ea typeface="標楷體" panose="03000509000000000000" pitchFamily="65" charset="-120"/>
          </a:endParaRPr>
        </a:p>
      </dsp:txBody>
      <dsp:txXfrm>
        <a:off x="451313" y="1160730"/>
        <a:ext cx="1851294" cy="951899"/>
      </dsp:txXfrm>
    </dsp:sp>
    <dsp:sp modelId="{4758F9D8-2530-4BBC-8237-2CC124C90150}">
      <dsp:nvSpPr>
        <dsp:cNvPr id="0" name=""/>
        <dsp:cNvSpPr/>
      </dsp:nvSpPr>
      <dsp:spPr>
        <a:xfrm rot="5400000">
          <a:off x="4811885" y="-209179"/>
          <a:ext cx="991429" cy="5906992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1066800" rtl="0">
            <a:lnSpc>
              <a:spcPts val="2500"/>
            </a:lnSpc>
            <a:spcBef>
              <a:spcPct val="0"/>
            </a:spcBef>
            <a:spcAft>
              <a:spcPts val="0"/>
            </a:spcAft>
            <a:buChar char="••"/>
          </a:pPr>
          <a:endParaRPr lang="zh-TW" altLang="en-US" sz="2400" kern="1200" dirty="0">
            <a:latin typeface="標楷體" panose="03000509000000000000" pitchFamily="65" charset="-120"/>
            <a:ea typeface="標楷體" panose="03000509000000000000" pitchFamily="65" charset="-120"/>
          </a:endParaRPr>
        </a:p>
      </dsp:txBody>
      <dsp:txXfrm rot="-5400000">
        <a:off x="2354104" y="2297000"/>
        <a:ext cx="5858594" cy="894633"/>
      </dsp:txXfrm>
    </dsp:sp>
    <dsp:sp modelId="{23BC54DC-2750-4165-81BC-4CD29F6720A1}">
      <dsp:nvSpPr>
        <dsp:cNvPr id="0" name=""/>
        <dsp:cNvSpPr/>
      </dsp:nvSpPr>
      <dsp:spPr>
        <a:xfrm>
          <a:off x="399817" y="2216870"/>
          <a:ext cx="1954286" cy="1054891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lvl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800" b="0" i="0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結合方向</a:t>
          </a:r>
          <a:endParaRPr lang="zh-TW" altLang="en-US" sz="2800" kern="1200" dirty="0">
            <a:latin typeface="標楷體" panose="03000509000000000000" pitchFamily="65" charset="-120"/>
            <a:ea typeface="標楷體" panose="03000509000000000000" pitchFamily="65" charset="-120"/>
          </a:endParaRPr>
        </a:p>
      </dsp:txBody>
      <dsp:txXfrm>
        <a:off x="451313" y="2268366"/>
        <a:ext cx="1851294" cy="95189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A78DA34-AF13-4725-88F2-96DDAEC2A42C}">
      <dsp:nvSpPr>
        <dsp:cNvPr id="0" name=""/>
        <dsp:cNvSpPr/>
      </dsp:nvSpPr>
      <dsp:spPr>
        <a:xfrm>
          <a:off x="4948" y="408128"/>
          <a:ext cx="2357198" cy="1917623"/>
        </a:xfrm>
        <a:prstGeom prst="roundRect">
          <a:avLst>
            <a:gd name="adj" fmla="val 10000"/>
          </a:avLst>
        </a:prstGeom>
        <a:solidFill>
          <a:srgbClr val="FFFF66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sz="2400" b="0" i="0" kern="1200" dirty="0" smtClean="0">
              <a:solidFill>
                <a:schemeClr val="tx1">
                  <a:lumMod val="5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如何</a:t>
          </a:r>
          <a:r>
            <a:rPr lang="zh-TW" sz="3200" b="1" i="0" kern="1200" dirty="0" smtClean="0">
              <a:solidFill>
                <a:schemeClr val="tx1">
                  <a:lumMod val="5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觀察</a:t>
          </a:r>
          <a:r>
            <a:rPr lang="en-US" altLang="zh-TW" sz="3200" b="1" i="0" kern="1200" dirty="0" smtClean="0">
              <a:solidFill>
                <a:schemeClr val="tx1">
                  <a:lumMod val="5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   </a:t>
          </a:r>
          <a:r>
            <a:rPr lang="zh-TW" sz="2400" b="0" i="0" kern="1200" dirty="0" smtClean="0">
              <a:solidFill>
                <a:schemeClr val="tx1">
                  <a:lumMod val="5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家庭因素造成學習</a:t>
          </a:r>
          <a:r>
            <a:rPr lang="en-US" sz="2400" b="0" i="0" kern="1200" dirty="0" smtClean="0">
              <a:solidFill>
                <a:schemeClr val="tx1">
                  <a:lumMod val="5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/</a:t>
          </a:r>
          <a:r>
            <a:rPr lang="zh-TW" sz="2400" b="0" i="0" kern="1200" dirty="0" smtClean="0">
              <a:solidFill>
                <a:schemeClr val="tx1">
                  <a:lumMod val="5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行為困難</a:t>
          </a:r>
          <a:endParaRPr lang="zh-TW" sz="2400" kern="1200" dirty="0">
            <a:solidFill>
              <a:schemeClr val="tx1">
                <a:lumMod val="50000"/>
              </a:schemeClr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sp:txBody>
      <dsp:txXfrm>
        <a:off x="61113" y="464293"/>
        <a:ext cx="2244868" cy="1805293"/>
      </dsp:txXfrm>
    </dsp:sp>
    <dsp:sp modelId="{D8EFE8CB-CF4B-40D7-9CFC-E36BEDDE06D8}">
      <dsp:nvSpPr>
        <dsp:cNvPr id="0" name=""/>
        <dsp:cNvSpPr/>
      </dsp:nvSpPr>
      <dsp:spPr>
        <a:xfrm>
          <a:off x="2578673" y="1098446"/>
          <a:ext cx="459037" cy="536986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2400" kern="1200">
            <a:solidFill>
              <a:schemeClr val="tx1">
                <a:lumMod val="50000"/>
              </a:schemeClr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sp:txBody>
      <dsp:txXfrm>
        <a:off x="2578673" y="1205843"/>
        <a:ext cx="321326" cy="322192"/>
      </dsp:txXfrm>
    </dsp:sp>
    <dsp:sp modelId="{524DBB10-79CF-493D-B125-E08C2DC883BE}">
      <dsp:nvSpPr>
        <dsp:cNvPr id="0" name=""/>
        <dsp:cNvSpPr/>
      </dsp:nvSpPr>
      <dsp:spPr>
        <a:xfrm>
          <a:off x="3228254" y="408128"/>
          <a:ext cx="2586478" cy="1917623"/>
        </a:xfrm>
        <a:prstGeom prst="roundRect">
          <a:avLst>
            <a:gd name="adj" fmla="val 10000"/>
          </a:avLst>
        </a:prstGeom>
        <a:solidFill>
          <a:srgbClr val="99FFCC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sz="3200" b="1" i="0" kern="1200" dirty="0" smtClean="0">
              <a:solidFill>
                <a:schemeClr val="tx1">
                  <a:lumMod val="5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基本輔導</a:t>
          </a:r>
          <a:r>
            <a:rPr lang="en-US" altLang="zh-TW" sz="3200" b="1" i="0" kern="1200" dirty="0" smtClean="0">
              <a:solidFill>
                <a:schemeClr val="tx1">
                  <a:lumMod val="5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  </a:t>
          </a:r>
          <a:r>
            <a:rPr lang="zh-TW" sz="2400" b="0" i="0" kern="1200" dirty="0" smtClean="0">
              <a:solidFill>
                <a:schemeClr val="tx1">
                  <a:lumMod val="5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知能與轉介管道 </a:t>
          </a:r>
          <a:r>
            <a:rPr lang="en-US" sz="2400" b="0" i="0" kern="1200" dirty="0" smtClean="0">
              <a:solidFill>
                <a:schemeClr val="tx1">
                  <a:lumMod val="5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(</a:t>
          </a:r>
          <a:r>
            <a:rPr lang="zh-TW" sz="2400" b="0" i="0" kern="1200" dirty="0" smtClean="0">
              <a:solidFill>
                <a:schemeClr val="tx1">
                  <a:lumMod val="5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學校輔導室、社會資源</a:t>
          </a:r>
          <a:r>
            <a:rPr lang="en-US" sz="2400" b="0" i="0" kern="1200" dirty="0" smtClean="0">
              <a:solidFill>
                <a:schemeClr val="tx1">
                  <a:lumMod val="5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)</a:t>
          </a:r>
          <a:endParaRPr lang="zh-TW" sz="2400" kern="1200" dirty="0">
            <a:solidFill>
              <a:schemeClr val="tx1">
                <a:lumMod val="50000"/>
              </a:schemeClr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sp:txBody>
      <dsp:txXfrm>
        <a:off x="3284419" y="464293"/>
        <a:ext cx="2474148" cy="1805293"/>
      </dsp:txXfrm>
    </dsp:sp>
    <dsp:sp modelId="{FC276483-5F42-4C91-BEC2-C6953A8D0B29}">
      <dsp:nvSpPr>
        <dsp:cNvPr id="0" name=""/>
        <dsp:cNvSpPr/>
      </dsp:nvSpPr>
      <dsp:spPr>
        <a:xfrm>
          <a:off x="6031259" y="1098446"/>
          <a:ext cx="459037" cy="536986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2400" kern="1200">
            <a:solidFill>
              <a:schemeClr val="tx1">
                <a:lumMod val="50000"/>
              </a:schemeClr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sp:txBody>
      <dsp:txXfrm>
        <a:off x="6031259" y="1205843"/>
        <a:ext cx="321326" cy="322192"/>
      </dsp:txXfrm>
    </dsp:sp>
    <dsp:sp modelId="{4A96846B-F3DC-4AB3-97F4-3CCC2B1E9B75}">
      <dsp:nvSpPr>
        <dsp:cNvPr id="0" name=""/>
        <dsp:cNvSpPr/>
      </dsp:nvSpPr>
      <dsp:spPr>
        <a:xfrm>
          <a:off x="6680840" y="408128"/>
          <a:ext cx="2165268" cy="1917623"/>
        </a:xfrm>
        <a:prstGeom prst="roundRect">
          <a:avLst>
            <a:gd name="adj" fmla="val 10000"/>
          </a:avLst>
        </a:prstGeom>
        <a:solidFill>
          <a:schemeClr val="accent2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0" i="0" kern="1200" dirty="0" smtClean="0">
              <a:solidFill>
                <a:schemeClr val="tx1">
                  <a:lumMod val="5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建立跨單位</a:t>
          </a:r>
          <a:r>
            <a:rPr lang="zh-TW" altLang="en-US" sz="3200" b="0" i="0" kern="1200" dirty="0" smtClean="0">
              <a:solidFill>
                <a:schemeClr val="tx1">
                  <a:lumMod val="5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合作網絡</a:t>
          </a:r>
          <a:r>
            <a:rPr lang="zh-TW" altLang="en-US" sz="2400" b="0" i="0" kern="1200" dirty="0" smtClean="0">
              <a:solidFill>
                <a:schemeClr val="tx1">
                  <a:lumMod val="5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的重要性</a:t>
          </a:r>
          <a:endParaRPr lang="zh-TW" altLang="en-US" sz="2400" kern="1200" dirty="0">
            <a:solidFill>
              <a:schemeClr val="tx1">
                <a:lumMod val="50000"/>
              </a:schemeClr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sp:txBody>
      <dsp:txXfrm>
        <a:off x="6737005" y="464293"/>
        <a:ext cx="2052938" cy="180529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A815052-2942-4E34-B93F-912775A96BF6}">
      <dsp:nvSpPr>
        <dsp:cNvPr id="0" name=""/>
        <dsp:cNvSpPr/>
      </dsp:nvSpPr>
      <dsp:spPr>
        <a:xfrm rot="5400000">
          <a:off x="5169978" y="-2278445"/>
          <a:ext cx="992316" cy="5801045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933450" rtl="0">
            <a:lnSpc>
              <a:spcPts val="20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zh-TW" altLang="en-US" sz="2100" b="0" i="0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理解「教養型態」與孩子發展的關係</a:t>
          </a:r>
          <a:endParaRPr lang="zh-TW" altLang="en-US" sz="2100" kern="1200" dirty="0">
            <a:latin typeface="標楷體" panose="03000509000000000000" pitchFamily="65" charset="-120"/>
            <a:ea typeface="標楷體" panose="03000509000000000000" pitchFamily="65" charset="-120"/>
          </a:endParaRPr>
        </a:p>
        <a:p>
          <a:pPr marL="228600" lvl="1" indent="-228600" algn="l" defTabSz="933450" rtl="0">
            <a:lnSpc>
              <a:spcPts val="20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zh-TW" sz="2100" b="0" i="0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正向管教 </a:t>
          </a:r>
          <a:r>
            <a:rPr lang="en-US" sz="2100" b="0" i="0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(Positive Discipline) </a:t>
          </a:r>
          <a:r>
            <a:rPr lang="zh-TW" sz="2100" b="0" i="0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的策略</a:t>
          </a:r>
          <a:endParaRPr lang="zh-TW" sz="2100" kern="1200" dirty="0">
            <a:latin typeface="標楷體" panose="03000509000000000000" pitchFamily="65" charset="-120"/>
            <a:ea typeface="標楷體" panose="03000509000000000000" pitchFamily="65" charset="-120"/>
          </a:endParaRPr>
        </a:p>
        <a:p>
          <a:pPr marL="228600" lvl="1" indent="-228600" algn="l" defTabSz="933450" rtl="0">
            <a:lnSpc>
              <a:spcPts val="20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zh-TW" altLang="en-US" sz="2100" b="0" i="0" kern="1200" smtClean="0">
              <a:latin typeface="標楷體" panose="03000509000000000000" pitchFamily="65" charset="-120"/>
              <a:ea typeface="標楷體" panose="03000509000000000000" pitchFamily="65" charset="-120"/>
            </a:rPr>
            <a:t>教師自身的壓力調適與情緒表達</a:t>
          </a:r>
          <a:endParaRPr lang="zh-TW" altLang="en-US" sz="2100" kern="1200">
            <a:latin typeface="標楷體" panose="03000509000000000000" pitchFamily="65" charset="-120"/>
            <a:ea typeface="標楷體" panose="03000509000000000000" pitchFamily="65" charset="-120"/>
          </a:endParaRPr>
        </a:p>
      </dsp:txBody>
      <dsp:txXfrm rot="-5400000">
        <a:off x="2765614" y="174360"/>
        <a:ext cx="5752604" cy="895434"/>
      </dsp:txXfrm>
    </dsp:sp>
    <dsp:sp modelId="{2F17F661-64E7-4A09-BE93-CBC974A1061A}">
      <dsp:nvSpPr>
        <dsp:cNvPr id="0" name=""/>
        <dsp:cNvSpPr/>
      </dsp:nvSpPr>
      <dsp:spPr>
        <a:xfrm>
          <a:off x="497474" y="1879"/>
          <a:ext cx="2268139" cy="1240395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300" tIns="57150" rIns="114300" bIns="57150" numCol="1" spcCol="1270" anchor="ctr" anchorCtr="0">
          <a:noAutofit/>
        </a:bodyPr>
        <a:lstStyle/>
        <a:p>
          <a:pPr lvl="0" algn="ctr" defTabSz="1333500" rtl="0">
            <a:lnSpc>
              <a:spcPts val="3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000" b="1" i="0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正向教養與情緒管理</a:t>
          </a:r>
          <a:endParaRPr lang="zh-TW" altLang="en-US" sz="3000" kern="1200" dirty="0">
            <a:latin typeface="標楷體" panose="03000509000000000000" pitchFamily="65" charset="-120"/>
            <a:ea typeface="標楷體" panose="03000509000000000000" pitchFamily="65" charset="-120"/>
          </a:endParaRPr>
        </a:p>
      </dsp:txBody>
      <dsp:txXfrm>
        <a:off x="558025" y="62430"/>
        <a:ext cx="2147037" cy="1119293"/>
      </dsp:txXfrm>
    </dsp:sp>
    <dsp:sp modelId="{98FFBE0B-65CE-4664-BE27-A79C16A9CDDA}">
      <dsp:nvSpPr>
        <dsp:cNvPr id="0" name=""/>
        <dsp:cNvSpPr/>
      </dsp:nvSpPr>
      <dsp:spPr>
        <a:xfrm rot="5400000">
          <a:off x="5169978" y="-976030"/>
          <a:ext cx="992316" cy="5801045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933450" rtl="0">
            <a:lnSpc>
              <a:spcPts val="22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zh-TW" altLang="en-US" sz="2100" b="0" i="0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教師在親職教育中的「助力」而非「取代」</a:t>
          </a:r>
          <a:endParaRPr lang="zh-TW" altLang="en-US" sz="2100" kern="1200" dirty="0">
            <a:latin typeface="標楷體" panose="03000509000000000000" pitchFamily="65" charset="-120"/>
            <a:ea typeface="標楷體" panose="03000509000000000000" pitchFamily="65" charset="-120"/>
          </a:endParaRPr>
        </a:p>
        <a:p>
          <a:pPr marL="228600" lvl="1" indent="-228600" algn="l" defTabSz="933450" rtl="0">
            <a:lnSpc>
              <a:spcPts val="22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zh-TW" altLang="en-US" sz="2100" b="0" i="0" kern="1200" smtClean="0">
              <a:latin typeface="標楷體" panose="03000509000000000000" pitchFamily="65" charset="-120"/>
              <a:ea typeface="標楷體" panose="03000509000000000000" pitchFamily="65" charset="-120"/>
            </a:rPr>
            <a:t>學會拿捏親師互動的界線，避免過度介入家庭</a:t>
          </a:r>
          <a:endParaRPr lang="zh-TW" altLang="en-US" sz="2100" kern="1200">
            <a:latin typeface="標楷體" panose="03000509000000000000" pitchFamily="65" charset="-120"/>
            <a:ea typeface="標楷體" panose="03000509000000000000" pitchFamily="65" charset="-120"/>
          </a:endParaRPr>
        </a:p>
      </dsp:txBody>
      <dsp:txXfrm rot="-5400000">
        <a:off x="2765614" y="1476775"/>
        <a:ext cx="5752604" cy="895434"/>
      </dsp:txXfrm>
    </dsp:sp>
    <dsp:sp modelId="{34CF6381-CEC9-4FAF-930C-9CBA76A8C663}">
      <dsp:nvSpPr>
        <dsp:cNvPr id="0" name=""/>
        <dsp:cNvSpPr/>
      </dsp:nvSpPr>
      <dsp:spPr>
        <a:xfrm>
          <a:off x="497474" y="1304294"/>
          <a:ext cx="2268139" cy="1240395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300" tIns="57150" rIns="114300" bIns="57150" numCol="1" spcCol="1270" anchor="ctr" anchorCtr="0">
          <a:noAutofit/>
        </a:bodyPr>
        <a:lstStyle/>
        <a:p>
          <a:pPr lvl="0" algn="ctr" defTabSz="1333500" rtl="0">
            <a:lnSpc>
              <a:spcPts val="3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000" b="1" i="0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界線與   角色定位</a:t>
          </a:r>
          <a:endParaRPr lang="zh-TW" altLang="en-US" sz="3000" kern="1200" dirty="0">
            <a:latin typeface="標楷體" panose="03000509000000000000" pitchFamily="65" charset="-120"/>
            <a:ea typeface="標楷體" panose="03000509000000000000" pitchFamily="65" charset="-120"/>
          </a:endParaRPr>
        </a:p>
      </dsp:txBody>
      <dsp:txXfrm>
        <a:off x="558025" y="1364845"/>
        <a:ext cx="2147037" cy="1119293"/>
      </dsp:txXfrm>
    </dsp:sp>
    <dsp:sp modelId="{9362896E-0123-428F-A576-676E7698CED4}">
      <dsp:nvSpPr>
        <dsp:cNvPr id="0" name=""/>
        <dsp:cNvSpPr/>
      </dsp:nvSpPr>
      <dsp:spPr>
        <a:xfrm rot="5400000">
          <a:off x="5169978" y="326385"/>
          <a:ext cx="992316" cy="5801045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933450" rtl="0">
            <a:lnSpc>
              <a:spcPts val="22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zh-TW" altLang="en-US" sz="2100" b="0" i="0" kern="1200" smtClean="0">
              <a:latin typeface="標楷體" panose="03000509000000000000" pitchFamily="65" charset="-120"/>
              <a:ea typeface="標楷體" panose="03000509000000000000" pitchFamily="65" charset="-120"/>
            </a:rPr>
            <a:t>如何將家庭教育的智慧應用在自身家庭</a:t>
          </a:r>
          <a:endParaRPr lang="zh-TW" altLang="en-US" sz="2100" kern="1200">
            <a:latin typeface="標楷體" panose="03000509000000000000" pitchFamily="65" charset="-120"/>
            <a:ea typeface="標楷體" panose="03000509000000000000" pitchFamily="65" charset="-120"/>
          </a:endParaRPr>
        </a:p>
      </dsp:txBody>
      <dsp:txXfrm rot="-5400000">
        <a:off x="2765614" y="2779191"/>
        <a:ext cx="5752604" cy="895434"/>
      </dsp:txXfrm>
    </dsp:sp>
    <dsp:sp modelId="{8FC4D266-CCA4-4F0D-9A34-F67157AFF70A}">
      <dsp:nvSpPr>
        <dsp:cNvPr id="0" name=""/>
        <dsp:cNvSpPr/>
      </dsp:nvSpPr>
      <dsp:spPr>
        <a:xfrm>
          <a:off x="497474" y="2606710"/>
          <a:ext cx="2268139" cy="1240395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300" tIns="57150" rIns="114300" bIns="57150" numCol="1" spcCol="1270" anchor="ctr" anchorCtr="0">
          <a:noAutofit/>
        </a:bodyPr>
        <a:lstStyle/>
        <a:p>
          <a:pPr lvl="0" algn="ctr" defTabSz="1333500" rtl="0">
            <a:lnSpc>
              <a:spcPts val="3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000" b="1" i="0" kern="1200" smtClean="0">
              <a:latin typeface="標楷體" panose="03000509000000000000" pitchFamily="65" charset="-120"/>
              <a:ea typeface="標楷體" panose="03000509000000000000" pitchFamily="65" charset="-120"/>
            </a:rPr>
            <a:t>未來或現有的父母角色</a:t>
          </a:r>
          <a:endParaRPr lang="zh-TW" altLang="en-US" sz="3000" kern="1200">
            <a:latin typeface="標楷體" panose="03000509000000000000" pitchFamily="65" charset="-120"/>
            <a:ea typeface="標楷體" panose="03000509000000000000" pitchFamily="65" charset="-120"/>
          </a:endParaRPr>
        </a:p>
      </dsp:txBody>
      <dsp:txXfrm>
        <a:off x="558025" y="2667261"/>
        <a:ext cx="2147037" cy="1119293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0F8B489-0204-4BE1-AD9B-BF317C0B0891}">
      <dsp:nvSpPr>
        <dsp:cNvPr id="0" name=""/>
        <dsp:cNvSpPr/>
      </dsp:nvSpPr>
      <dsp:spPr>
        <a:xfrm rot="5400000">
          <a:off x="5379222" y="-2163203"/>
          <a:ext cx="940233" cy="5505260"/>
        </a:xfrm>
        <a:prstGeom prst="round2Same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51435" rIns="102870" bIns="51435" numCol="1" spcCol="1270" anchor="ctr" anchorCtr="0">
          <a:noAutofit/>
        </a:bodyPr>
        <a:lstStyle/>
        <a:p>
          <a:pPr marL="228600" lvl="1" indent="-228600" algn="l" defTabSz="12001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sz="2700" b="0" i="0" kern="1200" smtClean="0">
              <a:latin typeface="標楷體" panose="03000509000000000000" pitchFamily="65" charset="-120"/>
              <a:ea typeface="標楷體" panose="03000509000000000000" pitchFamily="65" charset="-120"/>
            </a:rPr>
            <a:t>減少親師衝突，省力教學</a:t>
          </a:r>
          <a:endParaRPr lang="zh-TW" sz="2700" kern="1200" dirty="0">
            <a:latin typeface="標楷體" panose="03000509000000000000" pitchFamily="65" charset="-120"/>
            <a:ea typeface="標楷體" panose="03000509000000000000" pitchFamily="65" charset="-120"/>
          </a:endParaRPr>
        </a:p>
      </dsp:txBody>
      <dsp:txXfrm rot="-5400000">
        <a:off x="3096709" y="165208"/>
        <a:ext cx="5459362" cy="848437"/>
      </dsp:txXfrm>
    </dsp:sp>
    <dsp:sp modelId="{69040F69-B02C-4F8D-AF88-D131A1CC0A4B}">
      <dsp:nvSpPr>
        <dsp:cNvPr id="0" name=""/>
        <dsp:cNvSpPr/>
      </dsp:nvSpPr>
      <dsp:spPr>
        <a:xfrm>
          <a:off x="0" y="1780"/>
          <a:ext cx="3096709" cy="1175292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4310" tIns="97155" rIns="194310" bIns="97155" numCol="1" spcCol="1270" anchor="ctr" anchorCtr="0">
          <a:noAutofit/>
        </a:bodyPr>
        <a:lstStyle/>
        <a:p>
          <a:pPr lvl="0" algn="ctr" defTabSz="2266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sz="5100" b="1" i="0" kern="1200" dirty="0" smtClean="0">
              <a:solidFill>
                <a:schemeClr val="tx1">
                  <a:lumMod val="5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減少壓力</a:t>
          </a:r>
          <a:endParaRPr lang="zh-TW" sz="5100" b="1" kern="1200" dirty="0">
            <a:solidFill>
              <a:schemeClr val="tx1">
                <a:lumMod val="50000"/>
              </a:schemeClr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sp:txBody>
      <dsp:txXfrm>
        <a:off x="57373" y="59153"/>
        <a:ext cx="2981963" cy="1060546"/>
      </dsp:txXfrm>
    </dsp:sp>
    <dsp:sp modelId="{401EEB57-28C5-438F-B4A8-19BAADE37328}">
      <dsp:nvSpPr>
        <dsp:cNvPr id="0" name=""/>
        <dsp:cNvSpPr/>
      </dsp:nvSpPr>
      <dsp:spPr>
        <a:xfrm rot="5400000">
          <a:off x="5379222" y="-929146"/>
          <a:ext cx="940233" cy="5505260"/>
        </a:xfrm>
        <a:prstGeom prst="round2SameRect">
          <a:avLst/>
        </a:prstGeom>
        <a:solidFill>
          <a:schemeClr val="accent2">
            <a:tint val="40000"/>
            <a:alpha val="90000"/>
            <a:hueOff val="9901366"/>
            <a:satOff val="-34723"/>
            <a:lumOff val="-2402"/>
            <a:alphaOff val="0"/>
          </a:schemeClr>
        </a:solidFill>
        <a:ln w="25400" cap="flat" cmpd="sng" algn="ctr">
          <a:solidFill>
            <a:schemeClr val="accent2">
              <a:tint val="40000"/>
              <a:alpha val="90000"/>
              <a:hueOff val="9901366"/>
              <a:satOff val="-34723"/>
              <a:lumOff val="-240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51435" rIns="102870" bIns="51435" numCol="1" spcCol="1270" anchor="ctr" anchorCtr="0">
          <a:noAutofit/>
        </a:bodyPr>
        <a:lstStyle/>
        <a:p>
          <a:pPr marL="228600" lvl="1" indent="-228600" algn="l" defTabSz="12001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sz="2700" b="0" i="0" kern="1200" smtClean="0">
              <a:latin typeface="標楷體" panose="03000509000000000000" pitchFamily="65" charset="-120"/>
              <a:ea typeface="標楷體" panose="03000509000000000000" pitchFamily="65" charset="-120"/>
            </a:rPr>
            <a:t>班級經營與家校合作的專業推手</a:t>
          </a:r>
          <a:endParaRPr lang="zh-TW" sz="2700" kern="1200" dirty="0">
            <a:latin typeface="標楷體" panose="03000509000000000000" pitchFamily="65" charset="-120"/>
            <a:ea typeface="標楷體" panose="03000509000000000000" pitchFamily="65" charset="-120"/>
          </a:endParaRPr>
        </a:p>
      </dsp:txBody>
      <dsp:txXfrm rot="-5400000">
        <a:off x="3096709" y="1399265"/>
        <a:ext cx="5459362" cy="848437"/>
      </dsp:txXfrm>
    </dsp:sp>
    <dsp:sp modelId="{FE85D4BF-7532-47A6-BDEC-B7AC71C6A46F}">
      <dsp:nvSpPr>
        <dsp:cNvPr id="0" name=""/>
        <dsp:cNvSpPr/>
      </dsp:nvSpPr>
      <dsp:spPr>
        <a:xfrm>
          <a:off x="0" y="1235837"/>
          <a:ext cx="3096709" cy="1175292"/>
        </a:xfrm>
        <a:prstGeom prst="roundRect">
          <a:avLst/>
        </a:prstGeom>
        <a:solidFill>
          <a:schemeClr val="accent2">
            <a:hueOff val="9165342"/>
            <a:satOff val="-21835"/>
            <a:lumOff val="-254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4310" tIns="97155" rIns="194310" bIns="97155" numCol="1" spcCol="1270" anchor="ctr" anchorCtr="0">
          <a:noAutofit/>
        </a:bodyPr>
        <a:lstStyle/>
        <a:p>
          <a:pPr lvl="0" algn="ctr" defTabSz="2266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sz="5100" b="1" i="0" kern="1200" smtClean="0">
              <a:solidFill>
                <a:schemeClr val="tx1">
                  <a:lumMod val="5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提升專業</a:t>
          </a:r>
          <a:endParaRPr lang="zh-TW" sz="5100" b="1" kern="1200" dirty="0">
            <a:solidFill>
              <a:schemeClr val="tx1">
                <a:lumMod val="50000"/>
              </a:schemeClr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sp:txBody>
      <dsp:txXfrm>
        <a:off x="57373" y="1293210"/>
        <a:ext cx="2981963" cy="1060546"/>
      </dsp:txXfrm>
    </dsp:sp>
    <dsp:sp modelId="{4985C446-142C-4048-A0F0-D48330ACDA07}">
      <dsp:nvSpPr>
        <dsp:cNvPr id="0" name=""/>
        <dsp:cNvSpPr/>
      </dsp:nvSpPr>
      <dsp:spPr>
        <a:xfrm rot="5400000">
          <a:off x="5379222" y="304909"/>
          <a:ext cx="940233" cy="5505260"/>
        </a:xfrm>
        <a:prstGeom prst="round2SameRect">
          <a:avLst/>
        </a:prstGeom>
        <a:solidFill>
          <a:schemeClr val="accent2">
            <a:tint val="40000"/>
            <a:alpha val="90000"/>
            <a:hueOff val="19802732"/>
            <a:satOff val="-69445"/>
            <a:lumOff val="-4804"/>
            <a:alphaOff val="0"/>
          </a:schemeClr>
        </a:solidFill>
        <a:ln w="25400" cap="flat" cmpd="sng" algn="ctr">
          <a:solidFill>
            <a:schemeClr val="accent2">
              <a:tint val="40000"/>
              <a:alpha val="90000"/>
              <a:hueOff val="19802732"/>
              <a:satOff val="-69445"/>
              <a:lumOff val="-480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51435" rIns="102870" bIns="51435" numCol="1" spcCol="1270" anchor="ctr" anchorCtr="0">
          <a:noAutofit/>
        </a:bodyPr>
        <a:lstStyle/>
        <a:p>
          <a:pPr marL="228600" lvl="1" indent="-228600" algn="l" defTabSz="12001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sz="2700" b="0" i="0" kern="1200" smtClean="0">
              <a:latin typeface="標楷體" panose="03000509000000000000" pitchFamily="65" charset="-120"/>
              <a:ea typeface="標楷體" panose="03000509000000000000" pitchFamily="65" charset="-120"/>
            </a:rPr>
            <a:t>成為家校社的關鍵推手</a:t>
          </a:r>
          <a:endParaRPr lang="zh-TW" sz="2700" kern="1200" dirty="0">
            <a:latin typeface="標楷體" panose="03000509000000000000" pitchFamily="65" charset="-120"/>
            <a:ea typeface="標楷體" panose="03000509000000000000" pitchFamily="65" charset="-120"/>
          </a:endParaRPr>
        </a:p>
      </dsp:txBody>
      <dsp:txXfrm rot="-5400000">
        <a:off x="3096709" y="2633320"/>
        <a:ext cx="5459362" cy="848437"/>
      </dsp:txXfrm>
    </dsp:sp>
    <dsp:sp modelId="{B78F4E3C-D064-4346-936B-2DA2ABF263E7}">
      <dsp:nvSpPr>
        <dsp:cNvPr id="0" name=""/>
        <dsp:cNvSpPr/>
      </dsp:nvSpPr>
      <dsp:spPr>
        <a:xfrm>
          <a:off x="0" y="2469894"/>
          <a:ext cx="3096709" cy="1175292"/>
        </a:xfrm>
        <a:prstGeom prst="roundRect">
          <a:avLst/>
        </a:prstGeom>
        <a:solidFill>
          <a:schemeClr val="accent2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4310" tIns="97155" rIns="194310" bIns="97155" numCol="1" spcCol="1270" anchor="ctr" anchorCtr="0">
          <a:noAutofit/>
        </a:bodyPr>
        <a:lstStyle/>
        <a:p>
          <a:pPr lvl="0" algn="ctr" defTabSz="2266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sz="5100" b="1" i="0" kern="1200" smtClean="0">
              <a:solidFill>
                <a:schemeClr val="tx1">
                  <a:lumMod val="5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擴大影響</a:t>
          </a:r>
          <a:endParaRPr lang="zh-TW" sz="5100" b="1" kern="1200" dirty="0">
            <a:solidFill>
              <a:schemeClr val="tx1">
                <a:lumMod val="50000"/>
              </a:schemeClr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sp:txBody>
      <dsp:txXfrm>
        <a:off x="57373" y="2527267"/>
        <a:ext cx="2981963" cy="1060546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E5491C8-195C-479C-BF3B-25AFB6FEDA72}">
      <dsp:nvSpPr>
        <dsp:cNvPr id="0" name=""/>
        <dsp:cNvSpPr/>
      </dsp:nvSpPr>
      <dsp:spPr>
        <a:xfrm>
          <a:off x="1069" y="703025"/>
          <a:ext cx="1751817" cy="1751817"/>
        </a:xfrm>
        <a:prstGeom prst="ellipse">
          <a:avLst/>
        </a:prstGeom>
        <a:solidFill>
          <a:schemeClr val="accent2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2001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sz="2700" b="1" i="0" kern="1200" dirty="0" smtClean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家長教育的合作夥伴</a:t>
          </a:r>
          <a:endParaRPr lang="zh-TW" sz="2700" b="1" kern="1200" dirty="0">
            <a:solidFill>
              <a:schemeClr val="tx1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sp:txBody>
      <dsp:txXfrm>
        <a:off x="257617" y="959573"/>
        <a:ext cx="1238721" cy="1238721"/>
      </dsp:txXfrm>
    </dsp:sp>
    <dsp:sp modelId="{B7DAF1B2-37B2-45A1-A18D-763A944DB283}">
      <dsp:nvSpPr>
        <dsp:cNvPr id="0" name=""/>
        <dsp:cNvSpPr/>
      </dsp:nvSpPr>
      <dsp:spPr>
        <a:xfrm>
          <a:off x="1752887" y="703025"/>
          <a:ext cx="1751817" cy="1751817"/>
        </a:xfrm>
        <a:prstGeom prst="ellipse">
          <a:avLst/>
        </a:prstGeom>
        <a:solidFill>
          <a:schemeClr val="accent2">
            <a:hueOff val="4582671"/>
            <a:satOff val="-10917"/>
            <a:lumOff val="-127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2001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sz="2700" b="1" i="0" kern="1200" dirty="0" smtClean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家長的引導者</a:t>
          </a:r>
          <a:endParaRPr lang="zh-TW" sz="2700" b="1" kern="1200" dirty="0">
            <a:solidFill>
              <a:schemeClr val="tx1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sp:txBody>
      <dsp:txXfrm>
        <a:off x="2009435" y="959573"/>
        <a:ext cx="1238721" cy="1238721"/>
      </dsp:txXfrm>
    </dsp:sp>
    <dsp:sp modelId="{6948C3EF-1998-40C1-B8BF-8AF2FFA5E18F}">
      <dsp:nvSpPr>
        <dsp:cNvPr id="0" name=""/>
        <dsp:cNvSpPr/>
      </dsp:nvSpPr>
      <dsp:spPr>
        <a:xfrm>
          <a:off x="3504705" y="703025"/>
          <a:ext cx="1751817" cy="1751817"/>
        </a:xfrm>
        <a:prstGeom prst="ellipse">
          <a:avLst/>
        </a:prstGeom>
        <a:solidFill>
          <a:schemeClr val="accent2">
            <a:hueOff val="9165342"/>
            <a:satOff val="-21835"/>
            <a:lumOff val="-254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2001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sz="2700" b="1" i="0" kern="1200" dirty="0" smtClean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家庭需求的觀察者</a:t>
          </a:r>
          <a:endParaRPr lang="zh-TW" sz="2700" b="1" kern="1200" dirty="0">
            <a:solidFill>
              <a:schemeClr val="tx1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sp:txBody>
      <dsp:txXfrm>
        <a:off x="3761253" y="959573"/>
        <a:ext cx="1238721" cy="1238721"/>
      </dsp:txXfrm>
    </dsp:sp>
    <dsp:sp modelId="{BFA1CA7F-ED22-4215-8D07-112F3969E0A7}">
      <dsp:nvSpPr>
        <dsp:cNvPr id="0" name=""/>
        <dsp:cNvSpPr/>
      </dsp:nvSpPr>
      <dsp:spPr>
        <a:xfrm>
          <a:off x="5256522" y="703025"/>
          <a:ext cx="1751817" cy="1751817"/>
        </a:xfrm>
        <a:prstGeom prst="ellipse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2001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sz="2700" b="1" i="0" kern="1200" dirty="0" smtClean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家校合作的潤滑劑</a:t>
          </a:r>
          <a:endParaRPr lang="zh-TW" sz="2700" b="1" kern="1200" dirty="0">
            <a:solidFill>
              <a:schemeClr val="tx1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sp:txBody>
      <dsp:txXfrm>
        <a:off x="5513070" y="959573"/>
        <a:ext cx="1238721" cy="1238721"/>
      </dsp:txXfrm>
    </dsp:sp>
    <dsp:sp modelId="{81F659EC-BCFF-40AE-944B-121CBFF78EDA}">
      <dsp:nvSpPr>
        <dsp:cNvPr id="0" name=""/>
        <dsp:cNvSpPr/>
      </dsp:nvSpPr>
      <dsp:spPr>
        <a:xfrm>
          <a:off x="7008340" y="703025"/>
          <a:ext cx="1751817" cy="1751817"/>
        </a:xfrm>
        <a:prstGeom prst="ellipse">
          <a:avLst/>
        </a:prstGeom>
        <a:solidFill>
          <a:srgbClr val="00FFFF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2001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sz="2700" b="1" i="0" kern="1200" dirty="0" smtClean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教師也是未來家長</a:t>
          </a:r>
          <a:endParaRPr lang="zh-TW" sz="2700" b="1" kern="1200" dirty="0">
            <a:solidFill>
              <a:schemeClr val="tx1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sp:txBody>
      <dsp:txXfrm>
        <a:off x="7264888" y="959573"/>
        <a:ext cx="1238721" cy="1238721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006AE20-3C34-4B28-BD28-F053305B0D32}">
      <dsp:nvSpPr>
        <dsp:cNvPr id="0" name=""/>
        <dsp:cNvSpPr/>
      </dsp:nvSpPr>
      <dsp:spPr>
        <a:xfrm>
          <a:off x="2732104" y="871"/>
          <a:ext cx="2244395" cy="1081387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600" b="1" i="0" kern="1200" dirty="0" smtClean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期待差異</a:t>
          </a:r>
          <a:endParaRPr lang="zh-TW" altLang="en-US" sz="3600" b="1" kern="1200" dirty="0">
            <a:solidFill>
              <a:schemeClr val="tx1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2784893" y="53660"/>
        <a:ext cx="2138817" cy="975809"/>
      </dsp:txXfrm>
    </dsp:sp>
    <dsp:sp modelId="{102FD187-3984-4D0D-AF1E-5BC4113611C9}">
      <dsp:nvSpPr>
        <dsp:cNvPr id="0" name=""/>
        <dsp:cNvSpPr/>
      </dsp:nvSpPr>
      <dsp:spPr>
        <a:xfrm>
          <a:off x="2412490" y="541565"/>
          <a:ext cx="2883624" cy="2883624"/>
        </a:xfrm>
        <a:custGeom>
          <a:avLst/>
          <a:gdLst/>
          <a:ahLst/>
          <a:cxnLst/>
          <a:rect l="0" t="0" r="0" b="0"/>
          <a:pathLst>
            <a:path>
              <a:moveTo>
                <a:pt x="2571060" y="545362"/>
              </a:moveTo>
              <a:arcTo wR="1441812" hR="1441812" stAng="19293350" swAng="2710556"/>
            </a:path>
          </a:pathLst>
        </a:custGeom>
        <a:noFill/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20C2695-82A3-4470-9E92-566A43E5163B}">
      <dsp:nvSpPr>
        <dsp:cNvPr id="0" name=""/>
        <dsp:cNvSpPr/>
      </dsp:nvSpPr>
      <dsp:spPr>
        <a:xfrm>
          <a:off x="3980750" y="2163589"/>
          <a:ext cx="2244395" cy="1081387"/>
        </a:xfrm>
        <a:prstGeom prst="roundRect">
          <a:avLst/>
        </a:prstGeom>
        <a:solidFill>
          <a:schemeClr val="accent2">
            <a:hueOff val="9165342"/>
            <a:satOff val="-21835"/>
            <a:lumOff val="-254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600" b="1" i="0" kern="1200" dirty="0" smtClean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溝通不良</a:t>
          </a:r>
          <a:endParaRPr lang="zh-TW" altLang="en-US" sz="3600" b="1" kern="1200" dirty="0">
            <a:solidFill>
              <a:schemeClr val="tx1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4033539" y="2216378"/>
        <a:ext cx="2138817" cy="975809"/>
      </dsp:txXfrm>
    </dsp:sp>
    <dsp:sp modelId="{B9DF3315-EDE5-407F-B644-AE019195C4E5}">
      <dsp:nvSpPr>
        <dsp:cNvPr id="0" name=""/>
        <dsp:cNvSpPr/>
      </dsp:nvSpPr>
      <dsp:spPr>
        <a:xfrm>
          <a:off x="2412490" y="541565"/>
          <a:ext cx="2883624" cy="2883624"/>
        </a:xfrm>
        <a:custGeom>
          <a:avLst/>
          <a:gdLst/>
          <a:ahLst/>
          <a:cxnLst/>
          <a:rect l="0" t="0" r="0" b="0"/>
          <a:pathLst>
            <a:path>
              <a:moveTo>
                <a:pt x="2127553" y="2710111"/>
              </a:moveTo>
              <a:arcTo wR="1441812" hR="1441812" stAng="3696054" swAng="3407893"/>
            </a:path>
          </a:pathLst>
        </a:custGeom>
        <a:noFill/>
        <a:ln w="9525" cap="flat" cmpd="sng" algn="ctr">
          <a:solidFill>
            <a:schemeClr val="accent2">
              <a:hueOff val="9165342"/>
              <a:satOff val="-21835"/>
              <a:lumOff val="-2548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5885C1D-21DD-4CFA-9B85-5BF3079F62E8}">
      <dsp:nvSpPr>
        <dsp:cNvPr id="0" name=""/>
        <dsp:cNvSpPr/>
      </dsp:nvSpPr>
      <dsp:spPr>
        <a:xfrm>
          <a:off x="1483458" y="2163589"/>
          <a:ext cx="2244395" cy="1081387"/>
        </a:xfrm>
        <a:prstGeom prst="roundRect">
          <a:avLst/>
        </a:prstGeom>
        <a:solidFill>
          <a:schemeClr val="accent2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600" b="1" i="0" kern="1200" dirty="0" smtClean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情感忽視</a:t>
          </a:r>
          <a:endParaRPr lang="zh-TW" altLang="en-US" sz="3600" b="1" kern="1200" dirty="0">
            <a:solidFill>
              <a:schemeClr val="tx1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1536247" y="2216378"/>
        <a:ext cx="2138817" cy="975809"/>
      </dsp:txXfrm>
    </dsp:sp>
    <dsp:sp modelId="{A4DCA88C-20C8-47D4-A31F-7DE527536AEE}">
      <dsp:nvSpPr>
        <dsp:cNvPr id="0" name=""/>
        <dsp:cNvSpPr/>
      </dsp:nvSpPr>
      <dsp:spPr>
        <a:xfrm>
          <a:off x="2412490" y="541565"/>
          <a:ext cx="2883624" cy="2883624"/>
        </a:xfrm>
        <a:custGeom>
          <a:avLst/>
          <a:gdLst/>
          <a:ahLst/>
          <a:cxnLst/>
          <a:rect l="0" t="0" r="0" b="0"/>
          <a:pathLst>
            <a:path>
              <a:moveTo>
                <a:pt x="9940" y="1610823"/>
              </a:moveTo>
              <a:arcTo wR="1441812" hR="1441812" stAng="10396094" swAng="2710556"/>
            </a:path>
          </a:pathLst>
        </a:custGeom>
        <a:noFill/>
        <a:ln w="9525" cap="flat" cmpd="sng" algn="ctr">
          <a:solidFill>
            <a:schemeClr val="accent2">
              <a:hueOff val="18330685"/>
              <a:satOff val="-43670"/>
              <a:lumOff val="-5097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2EF0336-5B3A-4651-BD71-B3718E437CC1}">
      <dsp:nvSpPr>
        <dsp:cNvPr id="0" name=""/>
        <dsp:cNvSpPr/>
      </dsp:nvSpPr>
      <dsp:spPr>
        <a:xfrm>
          <a:off x="726117" y="94057"/>
          <a:ext cx="825716" cy="1123517"/>
        </a:xfrm>
        <a:prstGeom prst="upArrow">
          <a:avLst/>
        </a:prstGeom>
        <a:solidFill>
          <a:schemeClr val="accent2">
            <a:alpha val="90000"/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C241EE83-7E90-469D-B962-90F014BC990B}">
      <dsp:nvSpPr>
        <dsp:cNvPr id="0" name=""/>
        <dsp:cNvSpPr/>
      </dsp:nvSpPr>
      <dsp:spPr>
        <a:xfrm>
          <a:off x="1512769" y="46484"/>
          <a:ext cx="7284329" cy="13116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0" rIns="199136" bIns="199136" numCol="1" spcCol="1270" anchor="ctr" anchorCtr="0">
          <a:noAutofit/>
        </a:bodyPr>
        <a:lstStyle/>
        <a:p>
          <a:pPr lvl="0" algn="l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800" b="0" i="0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越緊張越容易說出真心或有趣的答案？</a:t>
          </a:r>
          <a:endParaRPr lang="zh-TW" altLang="en-US" sz="2800" kern="1200" dirty="0">
            <a:latin typeface="標楷體" panose="03000509000000000000" pitchFamily="65" charset="-120"/>
            <a:ea typeface="標楷體" panose="03000509000000000000" pitchFamily="65" charset="-120"/>
          </a:endParaRPr>
        </a:p>
      </dsp:txBody>
      <dsp:txXfrm>
        <a:off x="1512769" y="46484"/>
        <a:ext cx="7284329" cy="1311632"/>
      </dsp:txXfrm>
    </dsp:sp>
    <dsp:sp modelId="{983D3153-538E-4388-BFE0-303EEEB0D0F7}">
      <dsp:nvSpPr>
        <dsp:cNvPr id="0" name=""/>
        <dsp:cNvSpPr/>
      </dsp:nvSpPr>
      <dsp:spPr>
        <a:xfrm>
          <a:off x="1250770" y="1514991"/>
          <a:ext cx="825716" cy="1123517"/>
        </a:xfrm>
        <a:prstGeom prst="downArrow">
          <a:avLst/>
        </a:prstGeom>
        <a:solidFill>
          <a:schemeClr val="accent2">
            <a:alpha val="90000"/>
            <a:hueOff val="0"/>
            <a:satOff val="0"/>
            <a:lumOff val="0"/>
            <a:alphaOff val="-4000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5DDEDCFE-8FC7-4295-8B38-5CAB790BB9F9}">
      <dsp:nvSpPr>
        <dsp:cNvPr id="0" name=""/>
        <dsp:cNvSpPr/>
      </dsp:nvSpPr>
      <dsp:spPr>
        <a:xfrm>
          <a:off x="2076066" y="1411635"/>
          <a:ext cx="7284329" cy="13116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0" rIns="199136" bIns="199136" numCol="1" spcCol="1270" anchor="ctr" anchorCtr="0">
          <a:noAutofit/>
        </a:bodyPr>
        <a:lstStyle/>
        <a:p>
          <a:pPr lvl="0" algn="l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800" b="0" i="0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家庭互動，有時候我們也會在壓力或衝突下，說出讓彼此哭笑不得的話。</a:t>
          </a:r>
          <a:endParaRPr lang="zh-TW" altLang="en-US" sz="2800" kern="1200" dirty="0">
            <a:latin typeface="標楷體" panose="03000509000000000000" pitchFamily="65" charset="-120"/>
            <a:ea typeface="標楷體" panose="03000509000000000000" pitchFamily="65" charset="-120"/>
          </a:endParaRPr>
        </a:p>
      </dsp:txBody>
      <dsp:txXfrm>
        <a:off x="2076066" y="1411635"/>
        <a:ext cx="7284329" cy="1311632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8B3EA29-857B-4346-8CAF-1EC44ADD8F3B}">
      <dsp:nvSpPr>
        <dsp:cNvPr id="0" name=""/>
        <dsp:cNvSpPr/>
      </dsp:nvSpPr>
      <dsp:spPr>
        <a:xfrm>
          <a:off x="0" y="0"/>
          <a:ext cx="6007395" cy="1638000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4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800" b="0" i="0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「剛剛在遊戲裡，你有沒有感受到因為前一位玩家的決定，而影響到自己的難度？」</a:t>
          </a:r>
          <a:endParaRPr lang="zh-TW" altLang="en-US" sz="2800" kern="1200" dirty="0">
            <a:latin typeface="標楷體" panose="03000509000000000000" pitchFamily="65" charset="-120"/>
            <a:ea typeface="標楷體" panose="03000509000000000000" pitchFamily="65" charset="-120"/>
          </a:endParaRPr>
        </a:p>
      </dsp:txBody>
      <dsp:txXfrm>
        <a:off x="79961" y="79961"/>
        <a:ext cx="5847473" cy="1478078"/>
      </dsp:txXfrm>
    </dsp:sp>
    <dsp:sp modelId="{1709B5C1-DBD6-4F0E-8E72-D375178E0310}">
      <dsp:nvSpPr>
        <dsp:cNvPr id="0" name=""/>
        <dsp:cNvSpPr/>
      </dsp:nvSpPr>
      <dsp:spPr>
        <a:xfrm>
          <a:off x="0" y="1664392"/>
          <a:ext cx="6007395" cy="1638000"/>
        </a:xfrm>
        <a:prstGeom prst="roundRect">
          <a:avLst/>
        </a:prstGeom>
        <a:gradFill rotWithShape="0">
          <a:gsLst>
            <a:gs pos="0">
              <a:schemeClr val="accent4">
                <a:hueOff val="532842"/>
                <a:satOff val="-51200"/>
                <a:lumOff val="-17451"/>
                <a:alphaOff val="0"/>
                <a:tint val="50000"/>
                <a:satMod val="300000"/>
              </a:schemeClr>
            </a:gs>
            <a:gs pos="35000">
              <a:schemeClr val="accent4">
                <a:hueOff val="532842"/>
                <a:satOff val="-51200"/>
                <a:lumOff val="-17451"/>
                <a:alphaOff val="0"/>
                <a:tint val="37000"/>
                <a:satMod val="300000"/>
              </a:schemeClr>
            </a:gs>
            <a:gs pos="100000">
              <a:schemeClr val="accent4">
                <a:hueOff val="532842"/>
                <a:satOff val="-51200"/>
                <a:lumOff val="-17451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sz="2800" b="0" i="0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「當塔倒下時，你的第一反應是怪誰？還是覺得大家一起承擔？」</a:t>
          </a:r>
          <a:endParaRPr lang="zh-TW" sz="2800" kern="1200" dirty="0">
            <a:latin typeface="標楷體" panose="03000509000000000000" pitchFamily="65" charset="-120"/>
            <a:ea typeface="標楷體" panose="03000509000000000000" pitchFamily="65" charset="-120"/>
          </a:endParaRPr>
        </a:p>
      </dsp:txBody>
      <dsp:txXfrm>
        <a:off x="79961" y="1744353"/>
        <a:ext cx="5847473" cy="147807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enn3">
  <dgm:title val=""/>
  <dgm:desc val=""/>
  <dgm:catLst>
    <dgm:cat type="relationship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fallback" val="2D"/>
        </dgm:alg>
      </dgm:if>
      <dgm:else name="Name3">
        <dgm:alg type="lin">
          <dgm:param type="fallback" val="2D"/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refType="w" refFor="ch" refPtType="node"/>
      <dgm:constr type="w" for="ch" forName="space" refType="w" refFor="ch" refPtType="node" fact="-0.2"/>
      <dgm:constr type="primFontSz" for="ch" ptType="node" op="equ" val="65"/>
    </dgm:constrLst>
    <dgm:ruleLst/>
    <dgm:forEach name="Name4" axis="ch" ptType="node">
      <dgm:layoutNode name="Name5" styleLbl="vennNode1">
        <dgm:varLst>
          <dgm:bulletEnabled val="1"/>
        </dgm:varLst>
        <dgm:alg type="tx">
          <dgm:param type="txAnchorVertCh" val="mid"/>
          <dgm:param type="txAnchorHorzCh" val="ctr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tMarg" refType="primFontSz" fact="0.1"/>
          <dgm:constr type="bMarg" refType="primFontSz" fact="0.1"/>
          <dgm:constr type="lMarg" refType="w" fact="0.156"/>
          <dgm:constr type="rMarg" refType="w" fact="0.156"/>
        </dgm:constrLst>
        <dgm:ruleLst>
          <dgm:rule type="primFontSz" val="5" fact="NaN" max="NaN"/>
        </dgm:ruleLst>
      </dgm:layoutNode>
      <dgm:forEach name="Name6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lProcess1">
  <dgm:title val=""/>
  <dgm:desc val=""/>
  <dgm:catLst>
    <dgm:cat type="process" pri="1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1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2"/>
      </dgm:ptLst>
      <dgm:cxnLst>
        <dgm:cxn modelId="3" srcId="0" destId="1" srcOrd="0" destOrd="0"/>
        <dgm:cxn modelId="4" srcId="0" destId="2" srcOrd="0" destOrd="0"/>
        <dgm:cxn modelId="5" srcId="1" destId="11" srcOrd="0" destOrd="0"/>
        <dgm:cxn modelId="6" srcId="2" destId="2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R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header" refType="h"/>
      <dgm:constr type="w" for="des" forName="header" refType="h" refFor="des" refForName="header" op="equ" fact="4"/>
      <dgm:constr type="h" for="des" forName="child" refType="h" refFor="des" refForName="header" op="equ"/>
      <dgm:constr type="w" for="des" forName="child" refType="w" refFor="des" refForName="header" op="equ"/>
      <dgm:constr type="w" for="ch" forName="hSp" refType="w" refFor="des" refForName="header" op="equ" fact="0.14"/>
      <dgm:constr type="h" for="des" forName="parTrans" refType="h" refFor="des" refForName="header" op="equ" fact="0.35"/>
      <dgm:constr type="h" for="des" forName="sibTrans" refType="h" refFor="des" refForName="parTrans" op="equ"/>
      <dgm:constr type="primFontSz" for="des" forName="child" op="equ" val="65"/>
      <dgm:constr type="primFontSz" for="des" forName="header" op="equ" val="65"/>
    </dgm:constrLst>
    <dgm:ruleLst/>
    <dgm:forEach name="Name4" axis="ch" ptType="node">
      <dgm:layoutNode name="vertFlow">
        <dgm:choose name="Name5">
          <dgm:if name="Name6" func="var" arg="dir" op="equ" val="norm">
            <dgm:alg type="lin">
              <dgm:param type="linDir" val="fromT"/>
              <dgm:param type="nodeHorzAlign" val="ctr"/>
              <dgm:param type="nodeVertAlign" val="t"/>
              <dgm:param type="fallback" val="2D"/>
            </dgm:alg>
          </dgm:if>
          <dgm:else name="Name7">
            <dgm:alg type="lin">
              <dgm:param type="linDir" val="fromT"/>
              <dgm:param type="nodeHorzAlign" val="ctr"/>
              <dgm:param type="nodeVertAlign" val="t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header" styleLbl="node1"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8" axis="ch" ptType="parTrans" cnt="1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w" refType="h"/>
              <dgm:constr type="connDist"/>
              <dgm:constr type="wArH" refType="h" fact="0.25"/>
              <dgm:constr type="hArH" refType="wArH" fact="2"/>
              <dgm:constr type="stemThick" refType="hArH" fact="0.667"/>
              <dgm:constr type="begPad" refType="connDist" fact="0.25"/>
              <dgm:constr type="endPad" refType="connDist" fact="0.25"/>
            </dgm:constrLst>
            <dgm:ruleLst/>
          </dgm:layoutNode>
        </dgm:forEach>
        <dgm:forEach name="Name9" axis="ch" ptType="node">
          <dgm:layoutNode name="child" styleLbl="alignAccFollowNode1">
            <dgm:varLst>
              <dgm:chMax val="0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  <dgm:forEach name="Name10" axis="followSib" ptType="sibTrans" cnt="1">
            <dgm:layoutNode name="sibTrans" styleLbl="sibTrans2D1">
              <dgm:alg type="conn">
                <dgm:param type="begPts" val="auto"/>
                <dgm:param type="endPts" val="auto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w" refType="h"/>
                <dgm:constr type="connDist"/>
                <dgm:constr type="wArH" refType="h" fact="0.25"/>
                <dgm:constr type="hArH" refType="wArH" fact="2"/>
                <dgm:constr type="stemThick" refType="hArH" fact="0.667"/>
                <dgm:constr type="begPad" refType="w" fact="0.25"/>
                <dgm:constr type="endPad" refType="w" fact="0.25"/>
              </dgm:constrLst>
              <dgm:ruleLst/>
            </dgm:layoutNode>
          </dgm:forEach>
        </dgm:forEach>
      </dgm:layoutNode>
      <dgm:choose name="Name11">
        <dgm:if name="Name12" axis="self" ptType="node" func="revPos" op="gte" val="2">
          <dgm:layoutNode name="h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3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9/3/layout/SubStepProcess">
  <dgm:title val=""/>
  <dgm:desc val=""/>
  <dgm:catLst>
    <dgm:cat type="process" pri="1225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3">
          <dgm:prSet phldr="1"/>
        </dgm:pt>
      </dgm:ptLst>
      <dgm:cxnLst>
        <dgm:cxn modelId="6" srcId="0" destId="1" srcOrd="0" destOrd="0"/>
        <dgm:cxn modelId="61" srcId="1" destId="11" srcOrd="0" destOrd="0"/>
        <dgm:cxn modelId="62" srcId="1" destId="12" srcOrd="1" destOrd="0"/>
        <dgm:cxn modelId="7" srcId="0" destId="2" srcOrd="0" destOrd="0"/>
        <dgm:cxn modelId="8" srcId="0" destId="3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</dgm:ptLst>
      <dgm:cxnLst>
        <dgm:cxn modelId="4" srcId="0" destId="1" srcOrd="0" destOrd="0"/>
        <dgm:cxn modelId="41" srcId="1" destId="11" srcOrd="0" destOrd="0"/>
        <dgm:cxn modelId="42" srcId="1" destId="12" srcOrd="1" destOrd="0"/>
        <dgm:cxn modelId="5" srcId="0" destId="2" srcOrd="0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8" srcId="0" destId="1" srcOrd="0" destOrd="0"/>
        <dgm:cxn modelId="81" srcId="1" destId="11" srcOrd="0" destOrd="0"/>
        <dgm:cxn modelId="82" srcId="1" destId="12" srcOrd="1" destOrd="0"/>
        <dgm:cxn modelId="9" srcId="0" destId="2" srcOrd="0" destOrd="0"/>
        <dgm:cxn modelId="10" srcId="0" destId="3" srcOrd="0" destOrd="0"/>
        <dgm:cxn modelId="11" srcId="0" destId="4" srcOrd="0" destOrd="0"/>
      </dgm:cxnLst>
      <dgm:bg/>
      <dgm:whole/>
    </dgm:dataModel>
  </dgm:clrData>
  <dgm:layoutNode name="Name0">
    <dgm:varLst>
      <dgm:chMax val="7"/>
      <dgm:dir/>
      <dgm:animOne val="branch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Tx1" refType="w"/>
      <dgm:constr type="w" for="ch" forName="chLin1" refType="w" refFor="ch" refForName="parTx1" fact="1.38"/>
      <dgm:constr type="h" for="ch" forName="chLin1" refType="h"/>
      <dgm:constr type="w" for="ch" forName="spPre1" refType="w" fact="0.27"/>
      <dgm:constr type="w" for="ch" forName="spPost1" refType="w" fact="0.27"/>
      <dgm:constr type="h" for="ch" forName="spPre1" refType="h"/>
      <dgm:constr type="h" for="ch" forName="spPost1" refType="h"/>
      <dgm:constr type="primFontSz" for="ch" forName="parTx1" val="65"/>
      <dgm:constr type="primFontSz" for="des" forName="desTx1" refType="primFontSz" refFor="ch" refForName="parTx1" fact="0.78"/>
      <dgm:constr type="primFontSz" for="des" forName="desTx1" op="equ"/>
      <dgm:constr type="w" for="ch" forName="parTx2" refType="w"/>
      <dgm:constr type="w" for="ch" forName="chLin2" refType="w" refFor="ch" refForName="parTx2" fact="1.38"/>
      <dgm:constr type="h" for="ch" forName="chLin2" refType="h"/>
      <dgm:constr type="w" for="ch" forName="spPre2" refType="w" fact="0.54"/>
      <dgm:constr type="w" for="ch" forName="spPost2" refType="w" fact="0.54"/>
      <dgm:constr type="h" for="ch" forName="spPre2" refType="h"/>
      <dgm:constr type="h" for="ch" forName="spPost2" refType="h"/>
      <dgm:constr type="primFontSz" for="ch" forName="parTx2" refType="primFontSz" refFor="ch" refForName="parTx1" op="equ"/>
      <dgm:constr type="primFontSz" for="des" forName="desTx2" refType="primFontSz" refFor="des" refForName="desTx1" op="equ"/>
      <dgm:constr type="w" for="ch" forName="parTx3" refType="w"/>
      <dgm:constr type="w" for="ch" forName="chLin3" refType="w" refFor="ch" refForName="parTx3" fact="1.38"/>
      <dgm:constr type="h" for="ch" forName="chLin3" refType="h"/>
      <dgm:constr type="w" for="ch" forName="spPre3" refType="w" fact="0.54"/>
      <dgm:constr type="w" for="ch" forName="spPost3" refType="w" fact="0.54"/>
      <dgm:constr type="h" for="ch" forName="spPre3" refType="h"/>
      <dgm:constr type="h" for="ch" forName="spPost3" refType="h"/>
      <dgm:constr type="primFontSz" for="ch" forName="parTx3" refType="primFontSz" refFor="ch" refForName="parTx1" op="equ"/>
      <dgm:constr type="primFontSz" for="des" forName="desTx3" refType="primFontSz" refFor="des" refForName="desTx1" op="equ"/>
      <dgm:constr type="w" for="ch" forName="parTx4" refType="w"/>
      <dgm:constr type="w" for="ch" forName="chLin4" refType="w" refFor="ch" refForName="parTx4" fact="1.38"/>
      <dgm:constr type="h" for="ch" forName="chLin4" refType="h"/>
      <dgm:constr type="w" for="ch" forName="spPre4" refType="w" fact="0.54"/>
      <dgm:constr type="w" for="ch" forName="spPost4" refType="w" fact="0.54"/>
      <dgm:constr type="h" for="ch" forName="spPre4" refType="h"/>
      <dgm:constr type="h" for="ch" forName="spPost4" refType="h"/>
      <dgm:constr type="primFontSz" for="ch" forName="parTx4" refType="primFontSz" refFor="ch" refForName="parTx1" op="equ"/>
      <dgm:constr type="primFontSz" for="des" forName="desTx4" refType="primFontSz" refFor="des" refForName="desTx1" op="equ"/>
      <dgm:constr type="w" for="ch" forName="parTx5" refType="w"/>
      <dgm:constr type="w" for="ch" forName="chLin5" refType="w" refFor="ch" refForName="parTx5" fact="1.38"/>
      <dgm:constr type="h" for="ch" forName="chLin5" refType="h"/>
      <dgm:constr type="w" for="ch" forName="spPre5" refType="w" fact="0.54"/>
      <dgm:constr type="w" for="ch" forName="spPost5" refType="w" fact="0.54"/>
      <dgm:constr type="h" for="ch" forName="spPre5" refType="h"/>
      <dgm:constr type="h" for="ch" forName="spPost5" refType="h"/>
      <dgm:constr type="primFontSz" for="ch" forName="parTx5" refType="primFontSz" refFor="ch" refForName="parTx1" op="equ"/>
      <dgm:constr type="primFontSz" for="des" forName="desTx5" refType="primFontSz" refFor="des" refForName="desTx1" op="equ"/>
      <dgm:constr type="w" for="ch" forName="parTx6" refType="w"/>
      <dgm:constr type="w" for="ch" forName="chLin6" refType="w" refFor="ch" refForName="parTx6" fact="1.38"/>
      <dgm:constr type="h" for="ch" forName="chLin6" refType="h"/>
      <dgm:constr type="w" for="ch" forName="spPre6" refType="w" fact="0.54"/>
      <dgm:constr type="w" for="ch" forName="spPost6" refType="w" fact="0.54"/>
      <dgm:constr type="h" for="ch" forName="spPre6" refType="h"/>
      <dgm:constr type="h" for="ch" forName="spPost6" refType="h"/>
      <dgm:constr type="primFontSz" for="ch" forName="parTx6" refType="primFontSz" refFor="ch" refForName="parTx1" op="equ"/>
      <dgm:constr type="primFontSz" for="des" forName="desTx6" refType="primFontSz" refFor="des" refForName="desTx1" op="equ"/>
      <dgm:constr type="w" for="ch" forName="parTx7" refType="w"/>
      <dgm:constr type="w" for="ch" forName="chLin7" refType="w" refFor="ch" refForName="parTx7" fact="1.38"/>
      <dgm:constr type="h" for="ch" forName="chLin7" refType="h"/>
      <dgm:constr type="w" for="ch" forName="spPre7" refType="w" fact="0.54"/>
      <dgm:constr type="w" for="ch" forName="spPost7" refType="w" fact="0.54"/>
      <dgm:constr type="h" for="ch" forName="spPre7" refType="h"/>
      <dgm:constr type="h" for="ch" forName="spPost7" refType="h"/>
      <dgm:constr type="primFontSz" for="ch" forName="parTx7" refType="primFontSz" refFor="ch" refForName="parTx1" op="equ"/>
      <dgm:constr type="primFontSz" for="des" forName="desTx7" refType="primFontSz" refFor="des" refForName="desTx1" op="equ"/>
    </dgm:constrLst>
    <dgm:forEach name="Name4" axis="ch" ptType="node">
      <dgm:choose name="Name5">
        <dgm:if name="Name6" axis="self" ptType="node" func="pos" op="equ" val="1">
          <dgm:layoutNode name="parTx1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7">
            <dgm:if name="Name8" axis="ch" ptType="node" func="cnt" op="gte" val="1">
              <dgm:layoutNode name="spPre1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1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1" refType="w" fact="0.77"/>
                  <dgm:constr type="w" for="ch" forName="top1" refType="w" refFor="ch" refForName="txAndLines1" fact="0.78"/>
                </dgm:constrLst>
                <dgm:forEach name="Name9" axis="ch">
                  <dgm:forEach name="Name10" axis="self" ptType="parTrans">
                    <dgm:layoutNode name="Name11" styleLbl="parChTrans1D1">
                      <dgm:choose name="Name12">
                        <dgm:if name="Name13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1"/>
                          </dgm:alg>
                        </dgm:if>
                        <dgm:else name="Name14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1"/>
                            <dgm:param type="dstNode" val="anchor1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15" axis="self" ptType="node">
                    <dgm:choose name="Name16">
                      <dgm:if name="Name17" axis="par ch" ptType="node node" func="cnt" op="equ" val="1">
                        <dgm:layoutNode name="top1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18"/>
                    </dgm:choose>
                    <dgm:layoutNode name="txAndLines1">
                      <dgm:choose name="Name19">
                        <dgm:if name="Name20" func="var" arg="dir" op="equ" val="norm">
                          <dgm:alg type="lin"/>
                        </dgm:if>
                        <dgm:else name="Name21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hoose name="Name22">
                        <dgm:if name="Name23" axis="root ch" ptType="all node" func="cnt" op="gte" val="2">
                          <dgm:constrLst>
                            <dgm:constr type="w" for="ch" forName="anchor1" refType="w"/>
                            <dgm:constr type="w" for="ch" forName="backup1" refType="w" fact="-1"/>
                            <dgm:constr type="w" for="ch" forName="preLine1" refType="w" fact="0.11"/>
                            <dgm:constr type="w" for="ch" forName="desTx1" refType="w" fact="0.78"/>
                            <dgm:constr type="w" for="ch" forName="postLine1" refType="w" fact="0.11"/>
                          </dgm:constrLst>
                        </dgm:if>
                        <dgm:else name="Name24">
                          <dgm:constrLst>
                            <dgm:constr type="w" for="ch" forName="anchor1" refType="w" fact="0.89"/>
                            <dgm:constr type="w" for="ch" forName="backup1" refType="w" fact="-0.89"/>
                            <dgm:constr type="w" for="ch" forName="preLine1" refType="w" fact="0.11"/>
                            <dgm:constr type="w" for="ch" forName="desTx1" refType="w" fact="0.78"/>
                          </dgm:constrLst>
                        </dgm:else>
                      </dgm:choose>
                      <dgm:layoutNode name="anchor1" moveWith="desTx1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1" moveWith="desTx1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1" styleLbl="parChTrans1D1" moveWith="desTx1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1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  <dgm:choose name="Name25">
                        <dgm:if name="Name26" axis="root ch" ptType="all node" func="cnt" op="gte" val="2">
                          <dgm:layoutNode name="postLine1" styleLbl="parChTrans1D1" moveWith="desTx1">
                            <dgm:alg type="sp"/>
                            <dgm:shape xmlns:r="http://schemas.openxmlformats.org/officeDocument/2006/relationships" type="line" r:blip="">
                              <dgm:adjLst/>
                            </dgm:shape>
                            <dgm:presOf/>
                          </dgm:layoutNode>
                        </dgm:if>
                        <dgm:else name="Name27"/>
                      </dgm:choose>
                    </dgm:layoutNode>
                  </dgm:forEach>
                  <dgm:choose name="Name28">
                    <dgm:if name="Name29" axis="root ch" ptType="all node" func="cnt" op="gte" val="2">
                      <dgm:forEach name="Name30" axis="self" ptType="parTrans">
                        <dgm:layoutNode name="Name31" styleLbl="parChTrans1D1">
                          <dgm:choose name="Name32">
                            <dgm:if name="Name33" func="var" arg="dir" op="equ" val="norm">
                              <dgm:alg type="conn">
                                <dgm:param type="dim" val="1D"/>
                                <dgm:param type="begPts" val="midL"/>
                                <dgm:param type="srcNode" val="parTx2"/>
                                <dgm:param type="endSty" val="noArr"/>
                                <dgm:param type="dstNode" val="anchor1"/>
                              </dgm:alg>
                            </dgm:if>
                            <dgm:else name="Name34">
                              <dgm:alg type="conn">
                                <dgm:param type="dim" val="1D"/>
                                <dgm:param type="begPts" val="midR"/>
                                <dgm:param type="endSty" val="noArr"/>
                                <dgm:param type="srcNode" val="parTx2"/>
                                <dgm:param type="dstNode" val="anchor1"/>
                              </dgm:alg>
                            </dgm:else>
                          </dgm:choose>
                          <dgm:shape xmlns:r="http://schemas.openxmlformats.org/officeDocument/2006/relationships" type="conn" r:blip="">
                            <dgm:adjLst/>
                          </dgm:shape>
                          <dgm:presOf/>
                          <dgm:constrLst>
                            <dgm:constr type="connDist"/>
                            <dgm:constr type="begPad" refType="connDist" fact="0.11"/>
                            <dgm:constr type="endPad"/>
                          </dgm:constrLst>
                        </dgm:layoutNode>
                      </dgm:forEach>
                    </dgm:if>
                    <dgm:else name="Name35"/>
                  </dgm:choose>
                </dgm:forEach>
              </dgm:layoutNode>
              <dgm:choose name="Name36">
                <dgm:if name="Name37" axis="root ch" ptType="all node" func="cnt" op="gte" val="2">
                  <dgm:layoutNode name="spPost1">
                    <dgm:alg type="sp"/>
                    <dgm:shape xmlns:r="http://schemas.openxmlformats.org/officeDocument/2006/relationships" r:blip="">
                      <dgm:adjLst/>
                    </dgm:shape>
                  </dgm:layoutNode>
                </dgm:if>
                <dgm:else name="Name38"/>
              </dgm:choose>
            </dgm:if>
            <dgm:else name="Name39"/>
          </dgm:choose>
        </dgm:if>
        <dgm:if name="Name40" axis="self" ptType="node" func="pos" op="equ" val="2">
          <dgm:layoutNode name="parTx2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41">
            <dgm:if name="Name42" axis="ch" ptType="node" func="cnt" op="gte" val="1">
              <dgm:layoutNode name="spPre2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2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2" refType="w" fact="0.77"/>
                  <dgm:constr type="w" for="ch" forName="top2" refType="w" refFor="ch" refForName="txAndLines2" fact="0.78"/>
                </dgm:constrLst>
                <dgm:forEach name="Name43" axis="ch">
                  <dgm:forEach name="Name44" axis="self" ptType="parTrans">
                    <dgm:layoutNode name="Name45" styleLbl="parChTrans1D1">
                      <dgm:choose name="Name46">
                        <dgm:if name="Name47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2"/>
                          </dgm:alg>
                        </dgm:if>
                        <dgm:else name="Name48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2"/>
                            <dgm:param type="dstNode" val="anchor2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49" axis="self" ptType="node">
                    <dgm:choose name="Name50">
                      <dgm:if name="Name51" axis="par ch" ptType="node node" func="cnt" op="equ" val="1">
                        <dgm:layoutNode name="top2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52"/>
                    </dgm:choose>
                    <dgm:layoutNode name="txAndLines2">
                      <dgm:choose name="Name53">
                        <dgm:if name="Name54" func="var" arg="dir" op="equ" val="norm">
                          <dgm:alg type="lin"/>
                        </dgm:if>
                        <dgm:else name="Name55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hoose name="Name56">
                        <dgm:if name="Name57" axis="root ch" ptType="all node" func="cnt" op="gte" val="3">
                          <dgm:constrLst>
                            <dgm:constr type="w" for="ch" forName="anchor2" refType="w"/>
                            <dgm:constr type="w" for="ch" forName="backup2" refType="w" fact="-1"/>
                            <dgm:constr type="w" for="ch" forName="preLine2" refType="w" fact="0.11"/>
                            <dgm:constr type="w" for="ch" forName="desTx2" refType="w" fact="0.78"/>
                            <dgm:constr type="w" for="ch" forName="postLine2" refType="w" fact="0.11"/>
                          </dgm:constrLst>
                        </dgm:if>
                        <dgm:else name="Name58">
                          <dgm:constrLst>
                            <dgm:constr type="w" for="ch" forName="anchor2" refType="w" fact="0.89"/>
                            <dgm:constr type="w" for="ch" forName="backup2" refType="w" fact="-0.89"/>
                            <dgm:constr type="w" for="ch" forName="preLine2" refType="w" fact="0.11"/>
                            <dgm:constr type="w" for="ch" forName="desTx2" refType="w" fact="0.78"/>
                          </dgm:constrLst>
                        </dgm:else>
                      </dgm:choose>
                      <dgm:layoutNode name="anchor2" moveWith="desTx2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2" moveWith="desTx2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2" styleLbl="parChTrans1D1" moveWith="desTx2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2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  <dgm:choose name="Name59">
                        <dgm:if name="Name60" axis="root ch" ptType="all node" func="cnt" op="gte" val="3">
                          <dgm:layoutNode name="postLine2" styleLbl="parChTrans1D1" moveWith="desTx2">
                            <dgm:alg type="sp"/>
                            <dgm:shape xmlns:r="http://schemas.openxmlformats.org/officeDocument/2006/relationships" type="line" r:blip="">
                              <dgm:adjLst/>
                            </dgm:shape>
                            <dgm:presOf/>
                          </dgm:layoutNode>
                        </dgm:if>
                        <dgm:else name="Name61"/>
                      </dgm:choose>
                    </dgm:layoutNode>
                  </dgm:forEach>
                  <dgm:choose name="Name62">
                    <dgm:if name="Name63" axis="root ch" ptType="all node" func="cnt" op="gte" val="3">
                      <dgm:forEach name="Name64" axis="self" ptType="parTrans">
                        <dgm:layoutNode name="Name65" styleLbl="parChTrans1D1">
                          <dgm:choose name="Name66">
                            <dgm:if name="Name67" func="var" arg="dir" op="equ" val="norm">
                              <dgm:alg type="conn">
                                <dgm:param type="dim" val="1D"/>
                                <dgm:param type="begPts" val="midL"/>
                                <dgm:param type="srcNode" val="parTx3"/>
                                <dgm:param type="endSty" val="noArr"/>
                                <dgm:param type="dstNode" val="anchor2"/>
                              </dgm:alg>
                            </dgm:if>
                            <dgm:else name="Name68">
                              <dgm:alg type="conn">
                                <dgm:param type="dim" val="1D"/>
                                <dgm:param type="begPts" val="midR"/>
                                <dgm:param type="endSty" val="noArr"/>
                                <dgm:param type="srcNode" val="parTx3"/>
                                <dgm:param type="dstNode" val="anchor2"/>
                              </dgm:alg>
                            </dgm:else>
                          </dgm:choose>
                          <dgm:shape xmlns:r="http://schemas.openxmlformats.org/officeDocument/2006/relationships" type="conn" r:blip="">
                            <dgm:adjLst/>
                          </dgm:shape>
                          <dgm:presOf/>
                          <dgm:constrLst>
                            <dgm:constr type="connDist"/>
                            <dgm:constr type="begPad" refType="connDist" fact="0.11"/>
                            <dgm:constr type="endPad"/>
                          </dgm:constrLst>
                        </dgm:layoutNode>
                      </dgm:forEach>
                    </dgm:if>
                    <dgm:else name="Name69"/>
                  </dgm:choose>
                </dgm:forEach>
              </dgm:layoutNode>
              <dgm:choose name="Name70">
                <dgm:if name="Name71" axis="root ch" ptType="all node" func="cnt" op="gte" val="3">
                  <dgm:layoutNode name="spPost2">
                    <dgm:alg type="sp"/>
                    <dgm:shape xmlns:r="http://schemas.openxmlformats.org/officeDocument/2006/relationships" r:blip="">
                      <dgm:adjLst/>
                    </dgm:shape>
                  </dgm:layoutNode>
                </dgm:if>
                <dgm:else name="Name72"/>
              </dgm:choose>
            </dgm:if>
            <dgm:else name="Name73"/>
          </dgm:choose>
        </dgm:if>
        <dgm:if name="Name74" axis="self" ptType="node" func="pos" op="equ" val="3">
          <dgm:layoutNode name="parTx3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75">
            <dgm:if name="Name76" axis="ch" ptType="node" func="cnt" op="gte" val="1">
              <dgm:layoutNode name="spPre3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3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3" refType="w" fact="0.77"/>
                  <dgm:constr type="w" for="ch" forName="top3" refType="w" refFor="ch" refForName="txAndLines3" fact="0.78"/>
                </dgm:constrLst>
                <dgm:forEach name="Name77" axis="ch">
                  <dgm:forEach name="Name78" axis="self" ptType="parTrans">
                    <dgm:layoutNode name="Name79" styleLbl="parChTrans1D1">
                      <dgm:choose name="Name80">
                        <dgm:if name="Name81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3"/>
                          </dgm:alg>
                        </dgm:if>
                        <dgm:else name="Name82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3"/>
                            <dgm:param type="dstNode" val="anchor3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83" axis="self" ptType="node">
                    <dgm:choose name="Name84">
                      <dgm:if name="Name85" axis="par ch" ptType="node node" func="cnt" op="equ" val="1">
                        <dgm:layoutNode name="top3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86"/>
                    </dgm:choose>
                    <dgm:layoutNode name="txAndLines3">
                      <dgm:choose name="Name87">
                        <dgm:if name="Name88" func="var" arg="dir" op="equ" val="norm">
                          <dgm:alg type="lin"/>
                        </dgm:if>
                        <dgm:else name="Name89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hoose name="Name90">
                        <dgm:if name="Name91" axis="root ch" ptType="all node" func="cnt" op="gte" val="4">
                          <dgm:constrLst>
                            <dgm:constr type="w" for="ch" forName="anchor3" refType="w"/>
                            <dgm:constr type="w" for="ch" forName="backup3" refType="w" fact="-1"/>
                            <dgm:constr type="w" for="ch" forName="preLine3" refType="w" fact="0.11"/>
                            <dgm:constr type="w" for="ch" forName="desTx3" refType="w" fact="0.78"/>
                            <dgm:constr type="w" for="ch" forName="postLine3" refType="w" fact="0.11"/>
                          </dgm:constrLst>
                        </dgm:if>
                        <dgm:else name="Name92">
                          <dgm:constrLst>
                            <dgm:constr type="w" for="ch" forName="anchor3" refType="w" fact="0.89"/>
                            <dgm:constr type="w" for="ch" forName="backup3" refType="w" fact="-0.89"/>
                            <dgm:constr type="w" for="ch" forName="preLine3" refType="w" fact="0.11"/>
                            <dgm:constr type="w" for="ch" forName="desTx3" refType="w" fact="0.78"/>
                          </dgm:constrLst>
                        </dgm:else>
                      </dgm:choose>
                      <dgm:layoutNode name="anchor3" moveWith="desTx3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3" moveWith="desTx3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3" styleLbl="parChTrans1D1" moveWith="desTx3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3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  <dgm:choose name="Name93">
                        <dgm:if name="Name94" axis="root ch" ptType="all node" func="cnt" op="gte" val="4">
                          <dgm:layoutNode name="postLine3" styleLbl="parChTrans1D1" moveWith="desTx3">
                            <dgm:alg type="sp"/>
                            <dgm:shape xmlns:r="http://schemas.openxmlformats.org/officeDocument/2006/relationships" type="line" r:blip="">
                              <dgm:adjLst/>
                            </dgm:shape>
                            <dgm:presOf/>
                          </dgm:layoutNode>
                        </dgm:if>
                        <dgm:else name="Name95"/>
                      </dgm:choose>
                    </dgm:layoutNode>
                  </dgm:forEach>
                  <dgm:choose name="Name96">
                    <dgm:if name="Name97" axis="root ch" ptType="all node" func="cnt" op="gte" val="4">
                      <dgm:forEach name="Name98" axis="self" ptType="parTrans">
                        <dgm:layoutNode name="Name99" styleLbl="parChTrans1D1">
                          <dgm:choose name="Name100">
                            <dgm:if name="Name101" func="var" arg="dir" op="equ" val="norm">
                              <dgm:alg type="conn">
                                <dgm:param type="dim" val="1D"/>
                                <dgm:param type="begPts" val="midL"/>
                                <dgm:param type="srcNode" val="parTx4"/>
                                <dgm:param type="endSty" val="noArr"/>
                                <dgm:param type="dstNode" val="anchor3"/>
                              </dgm:alg>
                            </dgm:if>
                            <dgm:else name="Name102">
                              <dgm:alg type="conn">
                                <dgm:param type="dim" val="1D"/>
                                <dgm:param type="begPts" val="midR"/>
                                <dgm:param type="endSty" val="noArr"/>
                                <dgm:param type="srcNode" val="parTx4"/>
                                <dgm:param type="dstNode" val="anchor3"/>
                              </dgm:alg>
                            </dgm:else>
                          </dgm:choose>
                          <dgm:shape xmlns:r="http://schemas.openxmlformats.org/officeDocument/2006/relationships" type="conn" r:blip="">
                            <dgm:adjLst/>
                          </dgm:shape>
                          <dgm:presOf/>
                          <dgm:constrLst>
                            <dgm:constr type="connDist"/>
                            <dgm:constr type="begPad" refType="connDist" fact="0.11"/>
                            <dgm:constr type="endPad"/>
                          </dgm:constrLst>
                        </dgm:layoutNode>
                      </dgm:forEach>
                    </dgm:if>
                    <dgm:else name="Name103"/>
                  </dgm:choose>
                </dgm:forEach>
              </dgm:layoutNode>
              <dgm:choose name="Name104">
                <dgm:if name="Name105" axis="root ch" ptType="all node" func="cnt" op="gte" val="4">
                  <dgm:layoutNode name="spPost3">
                    <dgm:alg type="sp"/>
                    <dgm:shape xmlns:r="http://schemas.openxmlformats.org/officeDocument/2006/relationships" r:blip="">
                      <dgm:adjLst/>
                    </dgm:shape>
                  </dgm:layoutNode>
                </dgm:if>
                <dgm:else name="Name106"/>
              </dgm:choose>
            </dgm:if>
            <dgm:else name="Name107"/>
          </dgm:choose>
        </dgm:if>
        <dgm:if name="Name108" axis="self" ptType="node" func="pos" op="equ" val="4">
          <dgm:layoutNode name="parTx4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109">
            <dgm:if name="Name110" axis="ch" ptType="node" func="cnt" op="gte" val="1">
              <dgm:layoutNode name="spPre4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4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4" refType="w" fact="0.77"/>
                  <dgm:constr type="w" for="ch" forName="top4" refType="w" refFor="ch" refForName="txAndLines4" fact="0.78"/>
                </dgm:constrLst>
                <dgm:forEach name="Name111" axis="ch">
                  <dgm:forEach name="Name112" axis="self" ptType="parTrans">
                    <dgm:layoutNode name="Name113" styleLbl="parChTrans1D1">
                      <dgm:choose name="Name114">
                        <dgm:if name="Name115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4"/>
                          </dgm:alg>
                        </dgm:if>
                        <dgm:else name="Name116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4"/>
                            <dgm:param type="dstNode" val="anchor4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117" axis="self" ptType="node">
                    <dgm:choose name="Name118">
                      <dgm:if name="Name119" axis="par ch" ptType="node node" func="cnt" op="equ" val="1">
                        <dgm:layoutNode name="top4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120"/>
                    </dgm:choose>
                    <dgm:layoutNode name="txAndLines4">
                      <dgm:choose name="Name121">
                        <dgm:if name="Name122" func="var" arg="dir" op="equ" val="norm">
                          <dgm:alg type="lin"/>
                        </dgm:if>
                        <dgm:else name="Name123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hoose name="Name124">
                        <dgm:if name="Name125" axis="root ch" ptType="all node" func="cnt" op="gte" val="5">
                          <dgm:constrLst>
                            <dgm:constr type="w" for="ch" forName="anchor4" refType="w"/>
                            <dgm:constr type="w" for="ch" forName="backup4" refType="w" fact="-1"/>
                            <dgm:constr type="w" for="ch" forName="preLine4" refType="w" fact="0.11"/>
                            <dgm:constr type="w" for="ch" forName="desTx4" refType="w" fact="0.78"/>
                            <dgm:constr type="w" for="ch" forName="postLine4" refType="w" fact="0.11"/>
                          </dgm:constrLst>
                        </dgm:if>
                        <dgm:else name="Name126">
                          <dgm:constrLst>
                            <dgm:constr type="w" for="ch" forName="anchor4" refType="w" fact="0.89"/>
                            <dgm:constr type="w" for="ch" forName="backup4" refType="w" fact="-0.89"/>
                            <dgm:constr type="w" for="ch" forName="preLine4" refType="w" fact="0.11"/>
                            <dgm:constr type="w" for="ch" forName="desTx4" refType="w" fact="0.78"/>
                          </dgm:constrLst>
                        </dgm:else>
                      </dgm:choose>
                      <dgm:layoutNode name="anchor4" moveWith="desTx4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4" moveWith="desTx4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4" styleLbl="parChTrans1D1" moveWith="desTx4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4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  <dgm:choose name="Name127">
                        <dgm:if name="Name128" axis="root ch" ptType="all node" func="cnt" op="gte" val="5">
                          <dgm:layoutNode name="postLine4" styleLbl="parChTrans1D1" moveWith="desTx4">
                            <dgm:alg type="sp"/>
                            <dgm:shape xmlns:r="http://schemas.openxmlformats.org/officeDocument/2006/relationships" type="line" r:blip="">
                              <dgm:adjLst/>
                            </dgm:shape>
                            <dgm:presOf/>
                          </dgm:layoutNode>
                        </dgm:if>
                        <dgm:else name="Name129"/>
                      </dgm:choose>
                    </dgm:layoutNode>
                  </dgm:forEach>
                  <dgm:choose name="Name130">
                    <dgm:if name="Name131" axis="root ch" ptType="all node" func="cnt" op="gte" val="5">
                      <dgm:forEach name="Name132" axis="self" ptType="parTrans">
                        <dgm:layoutNode name="Name133" styleLbl="parChTrans1D1">
                          <dgm:choose name="Name134">
                            <dgm:if name="Name135" func="var" arg="dir" op="equ" val="norm">
                              <dgm:alg type="conn">
                                <dgm:param type="dim" val="1D"/>
                                <dgm:param type="begPts" val="midL"/>
                                <dgm:param type="srcNode" val="parTx5"/>
                                <dgm:param type="endSty" val="noArr"/>
                                <dgm:param type="dstNode" val="anchor4"/>
                              </dgm:alg>
                            </dgm:if>
                            <dgm:else name="Name136">
                              <dgm:alg type="conn">
                                <dgm:param type="dim" val="1D"/>
                                <dgm:param type="begPts" val="midR"/>
                                <dgm:param type="endSty" val="noArr"/>
                                <dgm:param type="srcNode" val="parTx5"/>
                                <dgm:param type="dstNode" val="anchor4"/>
                              </dgm:alg>
                            </dgm:else>
                          </dgm:choose>
                          <dgm:shape xmlns:r="http://schemas.openxmlformats.org/officeDocument/2006/relationships" type="conn" r:blip="">
                            <dgm:adjLst/>
                          </dgm:shape>
                          <dgm:presOf/>
                          <dgm:constrLst>
                            <dgm:constr type="connDist"/>
                            <dgm:constr type="begPad" refType="connDist" fact="0.11"/>
                            <dgm:constr type="endPad"/>
                          </dgm:constrLst>
                        </dgm:layoutNode>
                      </dgm:forEach>
                    </dgm:if>
                    <dgm:else name="Name137"/>
                  </dgm:choose>
                </dgm:forEach>
              </dgm:layoutNode>
              <dgm:choose name="Name138">
                <dgm:if name="Name139" axis="root ch" ptType="all node" func="cnt" op="gte" val="5">
                  <dgm:layoutNode name="spPost4">
                    <dgm:alg type="sp"/>
                    <dgm:shape xmlns:r="http://schemas.openxmlformats.org/officeDocument/2006/relationships" r:blip="">
                      <dgm:adjLst/>
                    </dgm:shape>
                  </dgm:layoutNode>
                </dgm:if>
                <dgm:else name="Name140"/>
              </dgm:choose>
            </dgm:if>
            <dgm:else name="Name141"/>
          </dgm:choose>
        </dgm:if>
        <dgm:if name="Name142" axis="self" ptType="node" func="pos" op="equ" val="5">
          <dgm:layoutNode name="parTx5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143">
            <dgm:if name="Name144" axis="ch" ptType="node" func="cnt" op="gte" val="1">
              <dgm:layoutNode name="spPre5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5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5" refType="w" fact="0.77"/>
                  <dgm:constr type="w" for="ch" forName="top5" refType="w" refFor="ch" refForName="txAndLines5" fact="0.78"/>
                </dgm:constrLst>
                <dgm:forEach name="Name145" axis="ch">
                  <dgm:forEach name="Name146" axis="self" ptType="parTrans">
                    <dgm:layoutNode name="Name147" styleLbl="parChTrans1D1">
                      <dgm:choose name="Name148">
                        <dgm:if name="Name149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5"/>
                          </dgm:alg>
                        </dgm:if>
                        <dgm:else name="Name150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5"/>
                            <dgm:param type="dstNode" val="anchor5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151" axis="self" ptType="node">
                    <dgm:choose name="Name152">
                      <dgm:if name="Name153" axis="par ch" ptType="node node" func="cnt" op="equ" val="1">
                        <dgm:layoutNode name="top5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154"/>
                    </dgm:choose>
                    <dgm:layoutNode name="txAndLines5">
                      <dgm:choose name="Name155">
                        <dgm:if name="Name156" func="var" arg="dir" op="equ" val="norm">
                          <dgm:alg type="lin"/>
                        </dgm:if>
                        <dgm:else name="Name157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hoose name="Name158">
                        <dgm:if name="Name159" axis="root ch" ptType="all node" func="cnt" op="gte" val="6">
                          <dgm:constrLst>
                            <dgm:constr type="w" for="ch" forName="anchor5" refType="w"/>
                            <dgm:constr type="w" for="ch" forName="backup5" refType="w" fact="-1"/>
                            <dgm:constr type="w" for="ch" forName="preLine5" refType="w" fact="0.11"/>
                            <dgm:constr type="w" for="ch" forName="desTx5" refType="w" fact="0.78"/>
                            <dgm:constr type="w" for="ch" forName="postLine5" refType="w" fact="0.11"/>
                          </dgm:constrLst>
                        </dgm:if>
                        <dgm:else name="Name160">
                          <dgm:constrLst>
                            <dgm:constr type="w" for="ch" forName="anchor5" refType="w" fact="0.89"/>
                            <dgm:constr type="w" for="ch" forName="backup5" refType="w" fact="-0.89"/>
                            <dgm:constr type="w" for="ch" forName="preLine5" refType="w" fact="0.11"/>
                            <dgm:constr type="w" for="ch" forName="desTx5" refType="w" fact="0.78"/>
                          </dgm:constrLst>
                        </dgm:else>
                      </dgm:choose>
                      <dgm:layoutNode name="anchor5" moveWith="desTx5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5" moveWith="desTx5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5" styleLbl="parChTrans1D1" moveWith="desTx5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5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  <dgm:choose name="Name161">
                        <dgm:if name="Name162" axis="root ch" ptType="all node" func="cnt" op="gte" val="6">
                          <dgm:layoutNode name="postLine5" styleLbl="parChTrans1D1" moveWith="desTx5">
                            <dgm:alg type="sp"/>
                            <dgm:shape xmlns:r="http://schemas.openxmlformats.org/officeDocument/2006/relationships" type="line" r:blip="">
                              <dgm:adjLst/>
                            </dgm:shape>
                            <dgm:presOf/>
                          </dgm:layoutNode>
                        </dgm:if>
                        <dgm:else name="Name163"/>
                      </dgm:choose>
                    </dgm:layoutNode>
                  </dgm:forEach>
                  <dgm:choose name="Name164">
                    <dgm:if name="Name165" axis="root ch" ptType="all node" func="cnt" op="gte" val="6">
                      <dgm:forEach name="Name166" axis="self" ptType="parTrans">
                        <dgm:layoutNode name="Name167" styleLbl="parChTrans1D1">
                          <dgm:choose name="Name168">
                            <dgm:if name="Name169" func="var" arg="dir" op="equ" val="norm">
                              <dgm:alg type="conn">
                                <dgm:param type="dim" val="1D"/>
                                <dgm:param type="begPts" val="midL"/>
                                <dgm:param type="srcNode" val="parTx6"/>
                                <dgm:param type="endSty" val="noArr"/>
                                <dgm:param type="dstNode" val="anchor5"/>
                              </dgm:alg>
                            </dgm:if>
                            <dgm:else name="Name170">
                              <dgm:alg type="conn">
                                <dgm:param type="dim" val="1D"/>
                                <dgm:param type="begPts" val="midR"/>
                                <dgm:param type="endSty" val="noArr"/>
                                <dgm:param type="srcNode" val="parTx6"/>
                                <dgm:param type="dstNode" val="anchor5"/>
                              </dgm:alg>
                            </dgm:else>
                          </dgm:choose>
                          <dgm:shape xmlns:r="http://schemas.openxmlformats.org/officeDocument/2006/relationships" type="conn" r:blip="">
                            <dgm:adjLst/>
                          </dgm:shape>
                          <dgm:presOf/>
                          <dgm:constrLst>
                            <dgm:constr type="connDist"/>
                            <dgm:constr type="begPad" refType="connDist" fact="0.11"/>
                            <dgm:constr type="endPad"/>
                          </dgm:constrLst>
                        </dgm:layoutNode>
                      </dgm:forEach>
                    </dgm:if>
                    <dgm:else name="Name171"/>
                  </dgm:choose>
                </dgm:forEach>
              </dgm:layoutNode>
              <dgm:choose name="Name172">
                <dgm:if name="Name173" axis="root ch" ptType="all node" func="cnt" op="gte" val="6">
                  <dgm:layoutNode name="spPost5">
                    <dgm:alg type="sp"/>
                    <dgm:shape xmlns:r="http://schemas.openxmlformats.org/officeDocument/2006/relationships" r:blip="">
                      <dgm:adjLst/>
                    </dgm:shape>
                  </dgm:layoutNode>
                </dgm:if>
                <dgm:else name="Name174"/>
              </dgm:choose>
            </dgm:if>
            <dgm:else name="Name175"/>
          </dgm:choose>
        </dgm:if>
        <dgm:if name="Name176" axis="self" ptType="node" func="pos" op="equ" val="6">
          <dgm:layoutNode name="parTx6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177">
            <dgm:if name="Name178" axis="ch" ptType="node" func="cnt" op="gte" val="1">
              <dgm:layoutNode name="spPre6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6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6" refType="w" fact="0.77"/>
                  <dgm:constr type="w" for="ch" forName="top6" refType="w" refFor="ch" refForName="txAndLines6" fact="0.78"/>
                </dgm:constrLst>
                <dgm:forEach name="Name179" axis="ch">
                  <dgm:forEach name="Name180" axis="self" ptType="parTrans">
                    <dgm:layoutNode name="Name181" styleLbl="parChTrans1D1">
                      <dgm:choose name="Name182">
                        <dgm:if name="Name183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6"/>
                          </dgm:alg>
                        </dgm:if>
                        <dgm:else name="Name184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6"/>
                            <dgm:param type="dstNode" val="anchor6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185" axis="self" ptType="node">
                    <dgm:choose name="Name186">
                      <dgm:if name="Name187" axis="par ch" ptType="node node" func="cnt" op="equ" val="1">
                        <dgm:layoutNode name="top6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188"/>
                    </dgm:choose>
                    <dgm:layoutNode name="txAndLines6">
                      <dgm:choose name="Name189">
                        <dgm:if name="Name190" func="var" arg="dir" op="equ" val="norm">
                          <dgm:alg type="lin"/>
                        </dgm:if>
                        <dgm:else name="Name191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hoose name="Name192">
                        <dgm:if name="Name193" axis="root ch" ptType="all node" func="cnt" op="gte" val="7">
                          <dgm:constrLst>
                            <dgm:constr type="w" for="ch" forName="anchor6" refType="w"/>
                            <dgm:constr type="w" for="ch" forName="backup6" refType="w" fact="-1"/>
                            <dgm:constr type="w" for="ch" forName="preLine6" refType="w" fact="0.11"/>
                            <dgm:constr type="w" for="ch" forName="desTx6" refType="w" fact="0.78"/>
                            <dgm:constr type="w" for="ch" forName="postLine6" refType="w" fact="0.11"/>
                          </dgm:constrLst>
                        </dgm:if>
                        <dgm:else name="Name194">
                          <dgm:constrLst>
                            <dgm:constr type="w" for="ch" forName="anchor6" refType="w" fact="0.89"/>
                            <dgm:constr type="w" for="ch" forName="backup6" refType="w" fact="-0.89"/>
                            <dgm:constr type="w" for="ch" forName="preLine6" refType="w" fact="0.11"/>
                            <dgm:constr type="w" for="ch" forName="desTx6" refType="w" fact="0.78"/>
                          </dgm:constrLst>
                        </dgm:else>
                      </dgm:choose>
                      <dgm:layoutNode name="anchor6" moveWith="desTx6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6" moveWith="desTx6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6" styleLbl="parChTrans1D1" moveWith="desTx6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6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  <dgm:choose name="Name195">
                        <dgm:if name="Name196" axis="root ch" ptType="all node" func="cnt" op="gte" val="7">
                          <dgm:layoutNode name="postLine6" styleLbl="parChTrans1D1" moveWith="desTx6">
                            <dgm:alg type="sp"/>
                            <dgm:shape xmlns:r="http://schemas.openxmlformats.org/officeDocument/2006/relationships" type="line" r:blip="">
                              <dgm:adjLst/>
                            </dgm:shape>
                            <dgm:presOf/>
                          </dgm:layoutNode>
                        </dgm:if>
                        <dgm:else name="Name197"/>
                      </dgm:choose>
                    </dgm:layoutNode>
                  </dgm:forEach>
                  <dgm:choose name="Name198">
                    <dgm:if name="Name199" axis="root ch" ptType="all node" func="cnt" op="gte" val="7">
                      <dgm:forEach name="Name200" axis="self" ptType="parTrans">
                        <dgm:layoutNode name="Name201" styleLbl="parChTrans1D1">
                          <dgm:choose name="Name202">
                            <dgm:if name="Name203" func="var" arg="dir" op="equ" val="norm">
                              <dgm:alg type="conn">
                                <dgm:param type="dim" val="1D"/>
                                <dgm:param type="begPts" val="midL"/>
                                <dgm:param type="srcNode" val="parTx7"/>
                                <dgm:param type="endSty" val="noArr"/>
                                <dgm:param type="dstNode" val="anchor6"/>
                              </dgm:alg>
                            </dgm:if>
                            <dgm:else name="Name204">
                              <dgm:alg type="conn">
                                <dgm:param type="dim" val="1D"/>
                                <dgm:param type="begPts" val="midR"/>
                                <dgm:param type="endSty" val="noArr"/>
                                <dgm:param type="srcNode" val="parTx7"/>
                                <dgm:param type="dstNode" val="anchor6"/>
                              </dgm:alg>
                            </dgm:else>
                          </dgm:choose>
                          <dgm:shape xmlns:r="http://schemas.openxmlformats.org/officeDocument/2006/relationships" type="conn" r:blip="">
                            <dgm:adjLst/>
                          </dgm:shape>
                          <dgm:presOf/>
                          <dgm:constrLst>
                            <dgm:constr type="connDist"/>
                            <dgm:constr type="begPad" refType="connDist" fact="0.11"/>
                            <dgm:constr type="endPad"/>
                          </dgm:constrLst>
                        </dgm:layoutNode>
                      </dgm:forEach>
                    </dgm:if>
                    <dgm:else name="Name205"/>
                  </dgm:choose>
                </dgm:forEach>
              </dgm:layoutNode>
              <dgm:choose name="Name206">
                <dgm:if name="Name207" axis="root ch" ptType="all node" func="cnt" op="gte" val="7">
                  <dgm:layoutNode name="spPost6">
                    <dgm:alg type="sp"/>
                    <dgm:shape xmlns:r="http://schemas.openxmlformats.org/officeDocument/2006/relationships" r:blip="">
                      <dgm:adjLst/>
                    </dgm:shape>
                  </dgm:layoutNode>
                </dgm:if>
                <dgm:else name="Name208"/>
              </dgm:choose>
            </dgm:if>
            <dgm:else name="Name209"/>
          </dgm:choose>
        </dgm:if>
        <dgm:if name="Name210" axis="self" ptType="node" func="pos" op="equ" val="7">
          <dgm:layoutNode name="parTx7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211">
            <dgm:if name="Name212" axis="ch" ptType="node" func="cnt" op="gte" val="1">
              <dgm:layoutNode name="spPre7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7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7" refType="w" fact="0.77"/>
                  <dgm:constr type="w" for="ch" forName="top7" refType="w" refFor="ch" refForName="txAndLines7" fact="0.78"/>
                </dgm:constrLst>
                <dgm:forEach name="Name213" axis="ch">
                  <dgm:forEach name="Name214" axis="self" ptType="parTrans">
                    <dgm:layoutNode name="Name215" styleLbl="parChTrans1D1">
                      <dgm:choose name="Name216">
                        <dgm:if name="Name217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7"/>
                          </dgm:alg>
                        </dgm:if>
                        <dgm:else name="Name218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7"/>
                            <dgm:param type="dstNode" val="anchor7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219" axis="self" ptType="node">
                    <dgm:choose name="Name220">
                      <dgm:if name="Name221" axis="par ch" ptType="node node" func="cnt" op="equ" val="1">
                        <dgm:layoutNode name="top7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222"/>
                    </dgm:choose>
                    <dgm:layoutNode name="txAndLines7">
                      <dgm:choose name="Name223">
                        <dgm:if name="Name224" func="var" arg="dir" op="equ" val="norm">
                          <dgm:alg type="lin"/>
                        </dgm:if>
                        <dgm:else name="Name225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>
                        <dgm:constr type="w" for="ch" forName="anchor7" refType="w" fact="0.89"/>
                        <dgm:constr type="w" for="ch" forName="backup7" refType="w" fact="-0.89"/>
                        <dgm:constr type="w" for="ch" forName="preLine7" refType="w" fact="0.11"/>
                        <dgm:constr type="w" for="ch" forName="desTx7" refType="w" fact="0.78"/>
                      </dgm:constrLst>
                      <dgm:layoutNode name="anchor7" moveWith="desTx7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7" moveWith="desTx7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7" styleLbl="parChTrans1D1" moveWith="desTx7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7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</dgm:layoutNode>
                  </dgm:forEach>
                </dgm:forEach>
              </dgm:layoutNode>
            </dgm:if>
            <dgm:else name="Name226"/>
          </dgm:choose>
        </dgm:if>
        <dgm:else name="Name227"/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arrow4">
  <dgm:title val=""/>
  <dgm:desc val=""/>
  <dgm:catLst>
    <dgm:cat type="relationship" pri="8000"/>
    <dgm:cat type="process" pri="3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hoose name="Name2">
          <dgm:if name="Name3" axis="ch" ptType="node" func="cnt" op="lte" val="1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/>
              <dgm:constr type="b" for="ch" forName="upArrow" refType="h" fact="0.48"/>
              <dgm:constr type="l" for="ch" forName="upArrow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/>
              <dgm:constr type="b" for="ch" forName="upArrowText" refType="h" fact="0.48"/>
              <dgm:constr type="l" for="ch" forName="upArrowText" refType="w" refFor="ch" refForName="upArrow" fact="1.03"/>
            </dgm:constrLst>
          </dgm:if>
          <dgm:else name="Name4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 fact="0.48"/>
              <dgm:constr type="b" for="ch" forName="upArrow" refType="h" fact="0.48"/>
              <dgm:constr type="l" for="ch" forName="upArrow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 fact="0.48"/>
              <dgm:constr type="b" for="ch" forName="upArrowText" refType="h" fact="0.48"/>
              <dgm:constr type="l" for="ch" forName="upArrowText" refType="w" refFor="ch" refForName="upArrow" fact="1.03"/>
              <dgm:constr type="w" for="ch" forName="downArrow" refType="w" fact="0.33"/>
              <dgm:constr type="h" for="ch" forName="downArrow" refType="h" fact="0.48"/>
              <dgm:constr type="t" for="ch" forName="downArrow" refType="h" fact="0.52"/>
              <dgm:constr type="l" for="ch" forName="downArrow" refType="w" refFor="ch" refForName="downArrow" fact="0.3"/>
              <dgm:constr type="h" for="ch" forName="downArrow" refType="w" refFor="ch" refForName="downArrow" op="gte" fact="0.75"/>
              <dgm:constr type="w" for="ch" forName="downArrowText" refType="w" fact="0.56"/>
              <dgm:constr type="h" for="ch" forName="downArrowText" refType="h" fact="0.48"/>
              <dgm:constr type="t" for="ch" forName="downArrowText" refType="h" fact="0.52"/>
              <dgm:constr type="l" for="ch" forName="downArrowText" refType="w" refFor="ch" refForName="downArrow" fact="1.33"/>
            </dgm:constrLst>
          </dgm:else>
        </dgm:choose>
      </dgm:if>
      <dgm:else name="Name5">
        <dgm:choose name="Name6">
          <dgm:if name="Name7" axis="ch" ptType="node" func="cnt" op="lte" val="1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/>
              <dgm:constr type="t" for="ch" forName="upArrow"/>
              <dgm:constr type="l" for="ch" forName="upArrow" refType="w" fact="0.67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/>
              <dgm:constr type="t" for="ch" forName="upArrowText"/>
              <dgm:constr type="l" for="ch" forName="upArrowText" refType="w" fact="0.1"/>
            </dgm:constrLst>
          </dgm:if>
          <dgm:else name="Name8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 fact="0.48"/>
              <dgm:constr type="t" for="ch" forName="upArrow"/>
              <dgm:constr type="l" for="ch" forName="upArrow" refType="w" fact="0.67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 fact="0.48"/>
              <dgm:constr type="t" for="ch" forName="upArrowText"/>
              <dgm:constr type="l" for="ch" forName="upArrowText" refType="w" fact="0.1"/>
              <dgm:constr type="w" for="ch" forName="downArrow" refType="w" fact="0.33"/>
              <dgm:constr type="h" for="ch" forName="downArrow" refType="h" fact="0.48"/>
              <dgm:constr type="t" for="ch" forName="downArrow" refType="h" fact="0.52"/>
              <dgm:constr type="l" for="ch" forName="downArrow" refType="w" fact="0.57"/>
              <dgm:constr type="h" for="ch" forName="downArrow" refType="w" refFor="ch" refForName="downArrow" op="gte" fact="0.75"/>
              <dgm:constr type="w" for="ch" forName="downArrowText" refType="w" fact="0.56"/>
              <dgm:constr type="h" for="ch" forName="downArrowText" refType="h" fact="0.48"/>
              <dgm:constr type="t" for="ch" forName="downArrowText" refType="h" fact="0.52"/>
              <dgm:constr type="l" for="ch" forName="downArrowText"/>
            </dgm:constrLst>
          </dgm:else>
        </dgm:choose>
      </dgm:else>
    </dgm:choose>
    <dgm:ruleLst/>
    <dgm:forEach name="Name9" axis="ch" ptType="node" cnt="1">
      <dgm:layoutNode name="upArrow" styleLbl="node1">
        <dgm:alg type="sp"/>
        <dgm:shape xmlns:r="http://schemas.openxmlformats.org/officeDocument/2006/relationships" type="upArrow" r:blip="">
          <dgm:adjLst/>
        </dgm:shape>
        <dgm:presOf/>
        <dgm:constrLst/>
        <dgm:ruleLst/>
      </dgm:layoutNode>
      <dgm:layoutNode name="upArrowText" styleLbl="revTx">
        <dgm:varLst>
          <dgm:chMax val="0"/>
          <dgm:bulletEnabled val="1"/>
        </dgm:varLst>
        <dgm:choose name="Name10">
          <dgm:if name="Name1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12">
            <dgm:choose name="Name13">
              <dgm:if name="Name14" func="var" arg="dir" op="equ" val="norm">
                <dgm:alg type="tx">
                  <dgm:param type="parTxLTRAlign" val="l"/>
                  <dgm:param type="parTxRTLAlign" val="l"/>
                  <dgm:param type="txAnchorVertCh" val="mid"/>
                </dgm:alg>
              </dgm:if>
              <dgm:else name="Name15">
                <dgm:alg type="tx">
                  <dgm:param type="parTxLTRAlign" val="r"/>
                  <dgm:param type="parTxRTLAlign" val="r"/>
                  <dgm:param type="txAnchorVertCh" val="mid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tMarg"/>
        </dgm:constrLst>
        <dgm:ruleLst>
          <dgm:rule type="primFontSz" val="5" fact="NaN" max="NaN"/>
        </dgm:ruleLst>
      </dgm:layoutNode>
    </dgm:forEach>
    <dgm:forEach name="Name16" axis="ch" ptType="node" st="2" cnt="1">
      <dgm:layoutNode name="downArrow" styleLbl="node1">
        <dgm:alg type="sp"/>
        <dgm:shape xmlns:r="http://schemas.openxmlformats.org/officeDocument/2006/relationships" type="downArrow" r:blip="">
          <dgm:adjLst/>
        </dgm:shape>
        <dgm:presOf/>
        <dgm:constrLst/>
        <dgm:ruleLst/>
      </dgm:layoutNode>
      <dgm:layoutNode name="downArrowText" styleLbl="revTx">
        <dgm:varLst>
          <dgm:chMax val="0"/>
          <dgm:bulletEnabled val="1"/>
        </dgm:varLst>
        <dgm:choose name="Name17">
          <dgm:if name="Name18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19">
            <dgm:choose name="Name20">
              <dgm:if name="Name21" func="var" arg="dir" op="equ" val="norm">
                <dgm:alg type="tx">
                  <dgm:param type="parTxLTRAlign" val="l"/>
                  <dgm:param type="parTxRTLAlign" val="l"/>
                  <dgm:param type="txAnchorVertCh" val="mid"/>
                </dgm:alg>
              </dgm:if>
              <dgm:else name="Name22">
                <dgm:alg type="tx">
                  <dgm:param type="parTxLTRAlign" val="r"/>
                  <dgm:param type="parTxRTLAlign" val="r"/>
                  <dgm:param type="txAnchorVertCh" val="mid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tMarg"/>
        </dgm:constrLst>
        <dgm:ruleLst>
          <dgm:rule type="primFontSz" val="5" fact="NaN" max="NaN"/>
        </dgm:ruleLst>
      </dgm:layoutNod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9058089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4" name="Google Shape;28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0788405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g226ee3608a0_0_8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2" name="Google Shape;452;g226ee3608a0_0_8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9990162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g226ee3608a0_0_8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8" name="Google Shape;508;g226ee3608a0_0_8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6745002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9" name="Google Shape;1039;g94cd1879b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0" name="Google Shape;1040;g94cd1879b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854189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g9a0b5cf39d_0_3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3" name="Google Shape;313;g9a0b5cf39d_0_3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568385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Google Shape;598;g9a0b5cf39d_0_5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9" name="Google Shape;599;g9a0b5cf39d_0_5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921474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g94cd1879bf_0_3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6" name="Google Shape;296;g94cd1879bf_0_3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038859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1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063611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3919682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4770804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35ed75ccf_0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Google Shape;93;g35ed75ccf_0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25881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7780377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accent4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2009850" y="1234025"/>
            <a:ext cx="51243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0" name="Google Shape;10;p2"/>
          <p:cNvSpPr/>
          <p:nvPr/>
        </p:nvSpPr>
        <p:spPr>
          <a:xfrm>
            <a:off x="5186602" y="-705792"/>
            <a:ext cx="4358006" cy="3906512"/>
          </a:xfrm>
          <a:custGeom>
            <a:avLst/>
            <a:gdLst/>
            <a:ahLst/>
            <a:cxnLst/>
            <a:rect l="l" t="t" r="r" b="b"/>
            <a:pathLst>
              <a:path w="205809" h="184487" extrusionOk="0">
                <a:moveTo>
                  <a:pt x="205808" y="184487"/>
                </a:moveTo>
                <a:cubicBezTo>
                  <a:pt x="205808" y="184487"/>
                  <a:pt x="124965" y="183350"/>
                  <a:pt x="113768" y="135668"/>
                </a:cubicBezTo>
                <a:cubicBezTo>
                  <a:pt x="97724" y="67352"/>
                  <a:pt x="29686" y="91117"/>
                  <a:pt x="10811" y="49892"/>
                </a:cubicBezTo>
                <a:cubicBezTo>
                  <a:pt x="0" y="26297"/>
                  <a:pt x="2574" y="3647"/>
                  <a:pt x="2574" y="3647"/>
                </a:cubicBezTo>
                <a:lnTo>
                  <a:pt x="199631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 rot="10800000">
            <a:off x="-3361652" y="-76201"/>
            <a:ext cx="6573539" cy="5892515"/>
          </a:xfrm>
          <a:custGeom>
            <a:avLst/>
            <a:gdLst/>
            <a:ahLst/>
            <a:cxnLst/>
            <a:rect l="l" t="t" r="r" b="b"/>
            <a:pathLst>
              <a:path w="205809" h="184487" extrusionOk="0">
                <a:moveTo>
                  <a:pt x="205808" y="184487"/>
                </a:moveTo>
                <a:cubicBezTo>
                  <a:pt x="205808" y="184487"/>
                  <a:pt x="124965" y="183350"/>
                  <a:pt x="113768" y="135668"/>
                </a:cubicBezTo>
                <a:cubicBezTo>
                  <a:pt x="97724" y="67352"/>
                  <a:pt x="29686" y="91117"/>
                  <a:pt x="10811" y="49892"/>
                </a:cubicBezTo>
                <a:cubicBezTo>
                  <a:pt x="0" y="26297"/>
                  <a:pt x="2574" y="3647"/>
                  <a:pt x="2574" y="3647"/>
                </a:cubicBezTo>
                <a:lnTo>
                  <a:pt x="199631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3019350" y="3247375"/>
            <a:ext cx="3105300" cy="50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16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-836023" y="3946492"/>
            <a:ext cx="1827064" cy="1827064"/>
          </a:xfrm>
          <a:custGeom>
            <a:avLst/>
            <a:gdLst/>
            <a:ahLst/>
            <a:cxnLst/>
            <a:rect l="l" t="t" r="r" b="b"/>
            <a:pathLst>
              <a:path w="84469" h="84469" extrusionOk="0">
                <a:moveTo>
                  <a:pt x="42234" y="84469"/>
                </a:moveTo>
                <a:cubicBezTo>
                  <a:pt x="18940" y="84469"/>
                  <a:pt x="0" y="65507"/>
                  <a:pt x="0" y="42235"/>
                </a:cubicBezTo>
                <a:cubicBezTo>
                  <a:pt x="0" y="18941"/>
                  <a:pt x="18940" y="1"/>
                  <a:pt x="42234" y="1"/>
                </a:cubicBezTo>
                <a:cubicBezTo>
                  <a:pt x="65507" y="1"/>
                  <a:pt x="84468" y="18941"/>
                  <a:pt x="84468" y="42235"/>
                </a:cubicBezTo>
                <a:cubicBezTo>
                  <a:pt x="84468" y="65507"/>
                  <a:pt x="65507" y="84469"/>
                  <a:pt x="42234" y="84469"/>
                </a:cubicBezTo>
                <a:close/>
                <a:moveTo>
                  <a:pt x="42234" y="4462"/>
                </a:moveTo>
                <a:cubicBezTo>
                  <a:pt x="21407" y="4462"/>
                  <a:pt x="4462" y="21407"/>
                  <a:pt x="4462" y="42235"/>
                </a:cubicBezTo>
                <a:cubicBezTo>
                  <a:pt x="4462" y="63062"/>
                  <a:pt x="21407" y="80007"/>
                  <a:pt x="42234" y="80007"/>
                </a:cubicBezTo>
                <a:cubicBezTo>
                  <a:pt x="63062" y="80007"/>
                  <a:pt x="80007" y="63062"/>
                  <a:pt x="80007" y="42235"/>
                </a:cubicBezTo>
                <a:cubicBezTo>
                  <a:pt x="80007" y="21407"/>
                  <a:pt x="63062" y="4462"/>
                  <a:pt x="42234" y="4462"/>
                </a:cubicBezTo>
                <a:close/>
                <a:moveTo>
                  <a:pt x="42234" y="76103"/>
                </a:moveTo>
                <a:cubicBezTo>
                  <a:pt x="23530" y="76082"/>
                  <a:pt x="8387" y="60939"/>
                  <a:pt x="8366" y="42235"/>
                </a:cubicBezTo>
                <a:cubicBezTo>
                  <a:pt x="8387" y="23531"/>
                  <a:pt x="23530" y="8388"/>
                  <a:pt x="42234" y="8366"/>
                </a:cubicBezTo>
                <a:cubicBezTo>
                  <a:pt x="60938" y="8388"/>
                  <a:pt x="76082" y="23531"/>
                  <a:pt x="76103" y="42235"/>
                </a:cubicBezTo>
                <a:cubicBezTo>
                  <a:pt x="76082" y="60939"/>
                  <a:pt x="60938" y="76082"/>
                  <a:pt x="42234" y="76103"/>
                </a:cubicBezTo>
                <a:close/>
                <a:moveTo>
                  <a:pt x="42234" y="12806"/>
                </a:moveTo>
                <a:cubicBezTo>
                  <a:pt x="25997" y="12828"/>
                  <a:pt x="12827" y="25998"/>
                  <a:pt x="12806" y="42235"/>
                </a:cubicBezTo>
                <a:cubicBezTo>
                  <a:pt x="12827" y="58472"/>
                  <a:pt x="25997" y="71620"/>
                  <a:pt x="42234" y="71642"/>
                </a:cubicBezTo>
                <a:cubicBezTo>
                  <a:pt x="58472" y="71620"/>
                  <a:pt x="71620" y="58472"/>
                  <a:pt x="71642" y="42235"/>
                </a:cubicBezTo>
                <a:cubicBezTo>
                  <a:pt x="71620" y="25998"/>
                  <a:pt x="58472" y="12828"/>
                  <a:pt x="42234" y="12806"/>
                </a:cubicBezTo>
                <a:close/>
                <a:moveTo>
                  <a:pt x="42234" y="67738"/>
                </a:moveTo>
                <a:cubicBezTo>
                  <a:pt x="28142" y="67738"/>
                  <a:pt x="16731" y="56306"/>
                  <a:pt x="16709" y="42235"/>
                </a:cubicBezTo>
                <a:cubicBezTo>
                  <a:pt x="16731" y="28143"/>
                  <a:pt x="28142" y="16731"/>
                  <a:pt x="42234" y="16710"/>
                </a:cubicBezTo>
                <a:cubicBezTo>
                  <a:pt x="56305" y="16731"/>
                  <a:pt x="67738" y="28143"/>
                  <a:pt x="67738" y="42235"/>
                </a:cubicBezTo>
                <a:cubicBezTo>
                  <a:pt x="67738" y="56306"/>
                  <a:pt x="56305" y="67738"/>
                  <a:pt x="42234" y="67738"/>
                </a:cubicBezTo>
                <a:close/>
                <a:moveTo>
                  <a:pt x="42234" y="21172"/>
                </a:moveTo>
                <a:cubicBezTo>
                  <a:pt x="30609" y="21172"/>
                  <a:pt x="21171" y="30609"/>
                  <a:pt x="21171" y="42235"/>
                </a:cubicBezTo>
                <a:cubicBezTo>
                  <a:pt x="21171" y="53860"/>
                  <a:pt x="30609" y="63277"/>
                  <a:pt x="42234" y="63298"/>
                </a:cubicBezTo>
                <a:cubicBezTo>
                  <a:pt x="53860" y="63277"/>
                  <a:pt x="63276" y="53860"/>
                  <a:pt x="63298" y="42235"/>
                </a:cubicBezTo>
                <a:cubicBezTo>
                  <a:pt x="63276" y="30609"/>
                  <a:pt x="53860" y="21172"/>
                  <a:pt x="42234" y="21172"/>
                </a:cubicBezTo>
                <a:close/>
                <a:moveTo>
                  <a:pt x="42234" y="59394"/>
                </a:moveTo>
                <a:cubicBezTo>
                  <a:pt x="32754" y="59373"/>
                  <a:pt x="25075" y="51715"/>
                  <a:pt x="25075" y="42235"/>
                </a:cubicBezTo>
                <a:cubicBezTo>
                  <a:pt x="25075" y="32754"/>
                  <a:pt x="32754" y="25075"/>
                  <a:pt x="42234" y="25075"/>
                </a:cubicBezTo>
                <a:cubicBezTo>
                  <a:pt x="51694" y="25075"/>
                  <a:pt x="59372" y="32754"/>
                  <a:pt x="59394" y="42235"/>
                </a:cubicBezTo>
                <a:cubicBezTo>
                  <a:pt x="59372" y="51694"/>
                  <a:pt x="51694" y="59373"/>
                  <a:pt x="42234" y="59394"/>
                </a:cubicBezTo>
                <a:close/>
                <a:moveTo>
                  <a:pt x="42234" y="29515"/>
                </a:moveTo>
                <a:cubicBezTo>
                  <a:pt x="35220" y="29537"/>
                  <a:pt x="29536" y="35221"/>
                  <a:pt x="29515" y="42235"/>
                </a:cubicBezTo>
                <a:cubicBezTo>
                  <a:pt x="29536" y="49249"/>
                  <a:pt x="35220" y="54933"/>
                  <a:pt x="42234" y="54933"/>
                </a:cubicBezTo>
                <a:cubicBezTo>
                  <a:pt x="49248" y="54933"/>
                  <a:pt x="54932" y="49249"/>
                  <a:pt x="54932" y="42235"/>
                </a:cubicBezTo>
                <a:cubicBezTo>
                  <a:pt x="54932" y="35221"/>
                  <a:pt x="49248" y="29537"/>
                  <a:pt x="42234" y="29515"/>
                </a:cubicBezTo>
                <a:close/>
                <a:moveTo>
                  <a:pt x="42234" y="51029"/>
                </a:moveTo>
                <a:cubicBezTo>
                  <a:pt x="37365" y="51029"/>
                  <a:pt x="33419" y="47082"/>
                  <a:pt x="33419" y="42235"/>
                </a:cubicBezTo>
                <a:cubicBezTo>
                  <a:pt x="33419" y="37366"/>
                  <a:pt x="37365" y="33419"/>
                  <a:pt x="42234" y="33419"/>
                </a:cubicBezTo>
                <a:cubicBezTo>
                  <a:pt x="47082" y="33419"/>
                  <a:pt x="51029" y="37366"/>
                  <a:pt x="51029" y="42235"/>
                </a:cubicBezTo>
                <a:cubicBezTo>
                  <a:pt x="51029" y="47082"/>
                  <a:pt x="47082" y="51029"/>
                  <a:pt x="42234" y="51029"/>
                </a:cubicBezTo>
                <a:close/>
                <a:moveTo>
                  <a:pt x="42234" y="37881"/>
                </a:moveTo>
                <a:cubicBezTo>
                  <a:pt x="39832" y="37881"/>
                  <a:pt x="37880" y="39832"/>
                  <a:pt x="37880" y="42235"/>
                </a:cubicBezTo>
                <a:cubicBezTo>
                  <a:pt x="37880" y="44637"/>
                  <a:pt x="39832" y="46568"/>
                  <a:pt x="42234" y="46589"/>
                </a:cubicBezTo>
                <a:cubicBezTo>
                  <a:pt x="44637" y="46568"/>
                  <a:pt x="46567" y="44637"/>
                  <a:pt x="46589" y="42235"/>
                </a:cubicBezTo>
                <a:cubicBezTo>
                  <a:pt x="46567" y="39832"/>
                  <a:pt x="44637" y="37881"/>
                  <a:pt x="42234" y="3788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" name="Google Shape;14;p2"/>
          <p:cNvGrpSpPr/>
          <p:nvPr/>
        </p:nvGrpSpPr>
        <p:grpSpPr>
          <a:xfrm>
            <a:off x="916500" y="-836850"/>
            <a:ext cx="1676002" cy="1672354"/>
            <a:chOff x="916500" y="-836850"/>
            <a:chExt cx="1676002" cy="1672354"/>
          </a:xfrm>
        </p:grpSpPr>
        <p:sp>
          <p:nvSpPr>
            <p:cNvPr id="15" name="Google Shape;15;p2"/>
            <p:cNvSpPr/>
            <p:nvPr/>
          </p:nvSpPr>
          <p:spPr>
            <a:xfrm>
              <a:off x="1130302" y="-626696"/>
              <a:ext cx="1462200" cy="1462200"/>
            </a:xfrm>
            <a:prstGeom prst="donut">
              <a:avLst>
                <a:gd name="adj" fmla="val 5101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916500" y="-836850"/>
              <a:ext cx="1462200" cy="1462200"/>
            </a:xfrm>
            <a:prstGeom prst="donut">
              <a:avLst>
                <a:gd name="adj" fmla="val 5518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" name="Google Shape;17;p2"/>
          <p:cNvGrpSpPr/>
          <p:nvPr/>
        </p:nvGrpSpPr>
        <p:grpSpPr>
          <a:xfrm>
            <a:off x="6900560" y="862613"/>
            <a:ext cx="1344300" cy="1344300"/>
            <a:chOff x="6900560" y="862613"/>
            <a:chExt cx="1344300" cy="1344300"/>
          </a:xfrm>
        </p:grpSpPr>
        <p:sp>
          <p:nvSpPr>
            <p:cNvPr id="18" name="Google Shape;18;p2"/>
            <p:cNvSpPr/>
            <p:nvPr/>
          </p:nvSpPr>
          <p:spPr>
            <a:xfrm rot="-1517647">
              <a:off x="7201296" y="1163348"/>
              <a:ext cx="895229" cy="895229"/>
            </a:xfrm>
            <a:prstGeom prst="diamond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 rot="-1517647">
              <a:off x="7048896" y="1010948"/>
              <a:ext cx="895229" cy="895229"/>
            </a:xfrm>
            <a:prstGeom prst="diamond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" name="Google Shape;20;p2"/>
          <p:cNvGrpSpPr/>
          <p:nvPr/>
        </p:nvGrpSpPr>
        <p:grpSpPr>
          <a:xfrm>
            <a:off x="6365712" y="4428458"/>
            <a:ext cx="1335829" cy="1129707"/>
            <a:chOff x="6365712" y="4428458"/>
            <a:chExt cx="1335829" cy="1129707"/>
          </a:xfrm>
        </p:grpSpPr>
        <p:sp>
          <p:nvSpPr>
            <p:cNvPr id="21" name="Google Shape;21;p2"/>
            <p:cNvSpPr/>
            <p:nvPr/>
          </p:nvSpPr>
          <p:spPr>
            <a:xfrm rot="-4364943">
              <a:off x="6693655" y="4541071"/>
              <a:ext cx="895274" cy="895274"/>
            </a:xfrm>
            <a:prstGeom prst="diamond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 rot="-4364943">
              <a:off x="6478325" y="4550278"/>
              <a:ext cx="895274" cy="895274"/>
            </a:xfrm>
            <a:prstGeom prst="diamond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" name="Google Shape;23;p2"/>
          <p:cNvSpPr/>
          <p:nvPr/>
        </p:nvSpPr>
        <p:spPr>
          <a:xfrm rot="2211581">
            <a:off x="755931" y="2589269"/>
            <a:ext cx="672660" cy="935760"/>
          </a:xfrm>
          <a:prstGeom prst="can">
            <a:avLst>
              <a:gd name="adj" fmla="val 66564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CUSTOM_11">
    <p:bg>
      <p:bgPr>
        <a:solidFill>
          <a:schemeClr val="accent1"/>
        </a:solidFill>
        <a:effectLst/>
      </p:bgPr>
    </p:bg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18"/>
          <p:cNvSpPr/>
          <p:nvPr/>
        </p:nvSpPr>
        <p:spPr>
          <a:xfrm rot="2115798" flipH="1">
            <a:off x="503472" y="-3767933"/>
            <a:ext cx="9621903" cy="11169213"/>
          </a:xfrm>
          <a:custGeom>
            <a:avLst/>
            <a:gdLst/>
            <a:ahLst/>
            <a:cxnLst/>
            <a:rect l="l" t="t" r="r" b="b"/>
            <a:pathLst>
              <a:path w="140430" h="196692" extrusionOk="0">
                <a:moveTo>
                  <a:pt x="13835" y="94742"/>
                </a:moveTo>
                <a:cubicBezTo>
                  <a:pt x="13835" y="94742"/>
                  <a:pt x="26168" y="151604"/>
                  <a:pt x="62461" y="174148"/>
                </a:cubicBezTo>
                <a:cubicBezTo>
                  <a:pt x="98753" y="196691"/>
                  <a:pt x="140430" y="167541"/>
                  <a:pt x="137341" y="127603"/>
                </a:cubicBezTo>
                <a:cubicBezTo>
                  <a:pt x="134252" y="87664"/>
                  <a:pt x="79942" y="96715"/>
                  <a:pt x="59458" y="28442"/>
                </a:cubicBezTo>
                <a:cubicBezTo>
                  <a:pt x="50943" y="0"/>
                  <a:pt x="0" y="4097"/>
                  <a:pt x="13835" y="94742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" name="Google Shape;195;p18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3000"/>
            </a:lvl9pPr>
          </a:lstStyle>
          <a:p>
            <a:endParaRPr/>
          </a:p>
        </p:txBody>
      </p:sp>
      <p:grpSp>
        <p:nvGrpSpPr>
          <p:cNvPr id="196" name="Google Shape;196;p18"/>
          <p:cNvGrpSpPr/>
          <p:nvPr/>
        </p:nvGrpSpPr>
        <p:grpSpPr>
          <a:xfrm flipH="1">
            <a:off x="-818900" y="3948213"/>
            <a:ext cx="1676002" cy="1672354"/>
            <a:chOff x="7797625" y="4365050"/>
            <a:chExt cx="1676002" cy="1672354"/>
          </a:xfrm>
        </p:grpSpPr>
        <p:sp>
          <p:nvSpPr>
            <p:cNvPr id="197" name="Google Shape;197;p18"/>
            <p:cNvSpPr/>
            <p:nvPr/>
          </p:nvSpPr>
          <p:spPr>
            <a:xfrm>
              <a:off x="8011427" y="4575204"/>
              <a:ext cx="1462200" cy="1462200"/>
            </a:xfrm>
            <a:prstGeom prst="donut">
              <a:avLst>
                <a:gd name="adj" fmla="val 5101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18"/>
            <p:cNvSpPr/>
            <p:nvPr/>
          </p:nvSpPr>
          <p:spPr>
            <a:xfrm>
              <a:off x="7797625" y="4365050"/>
              <a:ext cx="1462200" cy="1462200"/>
            </a:xfrm>
            <a:prstGeom prst="donut">
              <a:avLst>
                <a:gd name="adj" fmla="val 5518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9" name="Google Shape;199;p18"/>
          <p:cNvSpPr/>
          <p:nvPr/>
        </p:nvSpPr>
        <p:spPr>
          <a:xfrm flipH="1">
            <a:off x="7819307" y="-1021137"/>
            <a:ext cx="2445195" cy="2445137"/>
          </a:xfrm>
          <a:custGeom>
            <a:avLst/>
            <a:gdLst/>
            <a:ahLst/>
            <a:cxnLst/>
            <a:rect l="l" t="t" r="r" b="b"/>
            <a:pathLst>
              <a:path w="84470" h="84468" extrusionOk="0">
                <a:moveTo>
                  <a:pt x="42235" y="84468"/>
                </a:moveTo>
                <a:cubicBezTo>
                  <a:pt x="18941" y="84468"/>
                  <a:pt x="1" y="65528"/>
                  <a:pt x="1" y="42234"/>
                </a:cubicBezTo>
                <a:cubicBezTo>
                  <a:pt x="1" y="18962"/>
                  <a:pt x="18941" y="0"/>
                  <a:pt x="42235" y="0"/>
                </a:cubicBezTo>
                <a:cubicBezTo>
                  <a:pt x="65508" y="0"/>
                  <a:pt x="84469" y="18962"/>
                  <a:pt x="84469" y="42234"/>
                </a:cubicBezTo>
                <a:cubicBezTo>
                  <a:pt x="84469" y="65528"/>
                  <a:pt x="65508" y="84468"/>
                  <a:pt x="42235" y="84468"/>
                </a:cubicBezTo>
                <a:close/>
                <a:moveTo>
                  <a:pt x="42235" y="4462"/>
                </a:moveTo>
                <a:cubicBezTo>
                  <a:pt x="21408" y="4462"/>
                  <a:pt x="4462" y="21407"/>
                  <a:pt x="4462" y="42234"/>
                </a:cubicBezTo>
                <a:cubicBezTo>
                  <a:pt x="4462" y="63061"/>
                  <a:pt x="21408" y="80006"/>
                  <a:pt x="42235" y="80006"/>
                </a:cubicBezTo>
                <a:cubicBezTo>
                  <a:pt x="63062" y="80006"/>
                  <a:pt x="80008" y="63061"/>
                  <a:pt x="80008" y="42234"/>
                </a:cubicBezTo>
                <a:cubicBezTo>
                  <a:pt x="80008" y="21407"/>
                  <a:pt x="63062" y="4462"/>
                  <a:pt x="42235" y="4462"/>
                </a:cubicBezTo>
                <a:close/>
                <a:moveTo>
                  <a:pt x="42235" y="76103"/>
                </a:moveTo>
                <a:cubicBezTo>
                  <a:pt x="23531" y="76081"/>
                  <a:pt x="8388" y="60938"/>
                  <a:pt x="8366" y="42234"/>
                </a:cubicBezTo>
                <a:cubicBezTo>
                  <a:pt x="8388" y="23530"/>
                  <a:pt x="23531" y="8387"/>
                  <a:pt x="42235" y="8366"/>
                </a:cubicBezTo>
                <a:cubicBezTo>
                  <a:pt x="60939" y="8387"/>
                  <a:pt x="76082" y="23530"/>
                  <a:pt x="76104" y="42234"/>
                </a:cubicBezTo>
                <a:cubicBezTo>
                  <a:pt x="76082" y="60938"/>
                  <a:pt x="60939" y="76081"/>
                  <a:pt x="42235" y="76103"/>
                </a:cubicBezTo>
                <a:close/>
                <a:moveTo>
                  <a:pt x="42235" y="12827"/>
                </a:moveTo>
                <a:cubicBezTo>
                  <a:pt x="25998" y="12848"/>
                  <a:pt x="12828" y="25997"/>
                  <a:pt x="12806" y="42234"/>
                </a:cubicBezTo>
                <a:cubicBezTo>
                  <a:pt x="12828" y="58471"/>
                  <a:pt x="25998" y="71641"/>
                  <a:pt x="42235" y="71663"/>
                </a:cubicBezTo>
                <a:cubicBezTo>
                  <a:pt x="58472" y="71641"/>
                  <a:pt x="71621" y="58471"/>
                  <a:pt x="71642" y="42234"/>
                </a:cubicBezTo>
                <a:cubicBezTo>
                  <a:pt x="71621" y="25997"/>
                  <a:pt x="58472" y="12848"/>
                  <a:pt x="42235" y="12827"/>
                </a:cubicBezTo>
                <a:close/>
                <a:moveTo>
                  <a:pt x="42235" y="67759"/>
                </a:moveTo>
                <a:cubicBezTo>
                  <a:pt x="28143" y="67737"/>
                  <a:pt x="16732" y="56326"/>
                  <a:pt x="16710" y="42234"/>
                </a:cubicBezTo>
                <a:cubicBezTo>
                  <a:pt x="16732" y="28163"/>
                  <a:pt x="28143" y="16731"/>
                  <a:pt x="42235" y="16731"/>
                </a:cubicBezTo>
                <a:cubicBezTo>
                  <a:pt x="56306" y="16731"/>
                  <a:pt x="67738" y="28163"/>
                  <a:pt x="67738" y="42234"/>
                </a:cubicBezTo>
                <a:cubicBezTo>
                  <a:pt x="67738" y="56326"/>
                  <a:pt x="56306" y="67737"/>
                  <a:pt x="42235" y="67759"/>
                </a:cubicBezTo>
                <a:close/>
                <a:moveTo>
                  <a:pt x="42235" y="21171"/>
                </a:moveTo>
                <a:cubicBezTo>
                  <a:pt x="30609" y="21192"/>
                  <a:pt x="21172" y="30609"/>
                  <a:pt x="21172" y="42234"/>
                </a:cubicBezTo>
                <a:cubicBezTo>
                  <a:pt x="21172" y="53860"/>
                  <a:pt x="30609" y="63297"/>
                  <a:pt x="42235" y="63297"/>
                </a:cubicBezTo>
                <a:cubicBezTo>
                  <a:pt x="53861" y="63297"/>
                  <a:pt x="63277" y="53860"/>
                  <a:pt x="63298" y="42234"/>
                </a:cubicBezTo>
                <a:cubicBezTo>
                  <a:pt x="63277" y="30609"/>
                  <a:pt x="53861" y="21192"/>
                  <a:pt x="42235" y="21171"/>
                </a:cubicBezTo>
                <a:close/>
                <a:moveTo>
                  <a:pt x="42235" y="59394"/>
                </a:moveTo>
                <a:cubicBezTo>
                  <a:pt x="32754" y="59394"/>
                  <a:pt x="25075" y="51715"/>
                  <a:pt x="25075" y="42234"/>
                </a:cubicBezTo>
                <a:cubicBezTo>
                  <a:pt x="25075" y="32775"/>
                  <a:pt x="32754" y="25096"/>
                  <a:pt x="42235" y="25075"/>
                </a:cubicBezTo>
                <a:cubicBezTo>
                  <a:pt x="51694" y="25096"/>
                  <a:pt x="59373" y="32775"/>
                  <a:pt x="59395" y="42234"/>
                </a:cubicBezTo>
                <a:cubicBezTo>
                  <a:pt x="59373" y="51715"/>
                  <a:pt x="51694" y="59394"/>
                  <a:pt x="42235" y="59394"/>
                </a:cubicBezTo>
                <a:close/>
                <a:moveTo>
                  <a:pt x="42235" y="29536"/>
                </a:moveTo>
                <a:cubicBezTo>
                  <a:pt x="35221" y="29536"/>
                  <a:pt x="29515" y="35220"/>
                  <a:pt x="29515" y="42234"/>
                </a:cubicBezTo>
                <a:cubicBezTo>
                  <a:pt x="29515" y="49248"/>
                  <a:pt x="35221" y="54954"/>
                  <a:pt x="42235" y="54954"/>
                </a:cubicBezTo>
                <a:cubicBezTo>
                  <a:pt x="49249" y="54954"/>
                  <a:pt x="54933" y="49248"/>
                  <a:pt x="54933" y="42234"/>
                </a:cubicBezTo>
                <a:cubicBezTo>
                  <a:pt x="54933" y="35220"/>
                  <a:pt x="49249" y="29536"/>
                  <a:pt x="42235" y="29536"/>
                </a:cubicBezTo>
                <a:close/>
                <a:moveTo>
                  <a:pt x="42235" y="51050"/>
                </a:moveTo>
                <a:cubicBezTo>
                  <a:pt x="37387" y="51028"/>
                  <a:pt x="33462" y="47082"/>
                  <a:pt x="33462" y="42234"/>
                </a:cubicBezTo>
                <a:cubicBezTo>
                  <a:pt x="33462" y="37387"/>
                  <a:pt x="37387" y="33461"/>
                  <a:pt x="42235" y="33440"/>
                </a:cubicBezTo>
                <a:cubicBezTo>
                  <a:pt x="47061" y="33461"/>
                  <a:pt x="50965" y="37408"/>
                  <a:pt x="50965" y="42234"/>
                </a:cubicBezTo>
                <a:cubicBezTo>
                  <a:pt x="50965" y="47082"/>
                  <a:pt x="47061" y="51007"/>
                  <a:pt x="42235" y="51050"/>
                </a:cubicBezTo>
                <a:close/>
                <a:moveTo>
                  <a:pt x="42235" y="37880"/>
                </a:moveTo>
                <a:cubicBezTo>
                  <a:pt x="38353" y="37880"/>
                  <a:pt x="36401" y="42577"/>
                  <a:pt x="39146" y="45323"/>
                </a:cubicBezTo>
                <a:cubicBezTo>
                  <a:pt x="41892" y="48047"/>
                  <a:pt x="46589" y="46116"/>
                  <a:pt x="46589" y="42234"/>
                </a:cubicBezTo>
                <a:cubicBezTo>
                  <a:pt x="46568" y="39832"/>
                  <a:pt x="44637" y="37901"/>
                  <a:pt x="42235" y="3788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CUSTOM">
    <p:bg>
      <p:bgPr>
        <a:solidFill>
          <a:schemeClr val="accent1"/>
        </a:solidFill>
        <a:effectLst/>
      </p:bgPr>
    </p:bg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20"/>
          <p:cNvSpPr/>
          <p:nvPr/>
        </p:nvSpPr>
        <p:spPr>
          <a:xfrm rot="1344303">
            <a:off x="4497154" y="-2354759"/>
            <a:ext cx="5543549" cy="4939611"/>
          </a:xfrm>
          <a:custGeom>
            <a:avLst/>
            <a:gdLst/>
            <a:ahLst/>
            <a:cxnLst/>
            <a:rect l="l" t="t" r="r" b="b"/>
            <a:pathLst>
              <a:path w="186655" h="166320" extrusionOk="0">
                <a:moveTo>
                  <a:pt x="142597" y="65485"/>
                </a:moveTo>
                <a:cubicBezTo>
                  <a:pt x="142597" y="65485"/>
                  <a:pt x="111581" y="16903"/>
                  <a:pt x="70119" y="8452"/>
                </a:cubicBezTo>
                <a:cubicBezTo>
                  <a:pt x="28679" y="0"/>
                  <a:pt x="1" y="41419"/>
                  <a:pt x="16624" y="77476"/>
                </a:cubicBezTo>
                <a:cubicBezTo>
                  <a:pt x="33226" y="113532"/>
                  <a:pt x="80544" y="86420"/>
                  <a:pt x="123057" y="142832"/>
                </a:cubicBezTo>
                <a:cubicBezTo>
                  <a:pt x="140752" y="166319"/>
                  <a:pt x="186654" y="144998"/>
                  <a:pt x="142597" y="65485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" name="Google Shape;211;p20"/>
          <p:cNvSpPr/>
          <p:nvPr/>
        </p:nvSpPr>
        <p:spPr>
          <a:xfrm rot="390638">
            <a:off x="-266607" y="2061145"/>
            <a:ext cx="4170635" cy="5841562"/>
          </a:xfrm>
          <a:custGeom>
            <a:avLst/>
            <a:gdLst/>
            <a:ahLst/>
            <a:cxnLst/>
            <a:rect l="l" t="t" r="r" b="b"/>
            <a:pathLst>
              <a:path w="140430" h="196692" extrusionOk="0">
                <a:moveTo>
                  <a:pt x="13835" y="94742"/>
                </a:moveTo>
                <a:cubicBezTo>
                  <a:pt x="13835" y="94742"/>
                  <a:pt x="26168" y="151604"/>
                  <a:pt x="62461" y="174148"/>
                </a:cubicBezTo>
                <a:cubicBezTo>
                  <a:pt x="98753" y="196691"/>
                  <a:pt x="140430" y="167541"/>
                  <a:pt x="137341" y="127603"/>
                </a:cubicBezTo>
                <a:cubicBezTo>
                  <a:pt x="134252" y="87664"/>
                  <a:pt x="79942" y="96715"/>
                  <a:pt x="59458" y="28442"/>
                </a:cubicBezTo>
                <a:cubicBezTo>
                  <a:pt x="50943" y="0"/>
                  <a:pt x="0" y="4097"/>
                  <a:pt x="13835" y="94742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" name="Google Shape;212;p20"/>
          <p:cNvSpPr/>
          <p:nvPr/>
        </p:nvSpPr>
        <p:spPr>
          <a:xfrm>
            <a:off x="2180728" y="169802"/>
            <a:ext cx="4804864" cy="4803908"/>
          </a:xfrm>
          <a:custGeom>
            <a:avLst/>
            <a:gdLst/>
            <a:ahLst/>
            <a:cxnLst/>
            <a:rect l="l" t="t" r="r" b="b"/>
            <a:pathLst>
              <a:path w="115571" h="115548" extrusionOk="0">
                <a:moveTo>
                  <a:pt x="57785" y="0"/>
                </a:moveTo>
                <a:cubicBezTo>
                  <a:pt x="25869" y="0"/>
                  <a:pt x="0" y="25868"/>
                  <a:pt x="0" y="57763"/>
                </a:cubicBezTo>
                <a:cubicBezTo>
                  <a:pt x="0" y="89680"/>
                  <a:pt x="25869" y="115548"/>
                  <a:pt x="57785" y="115548"/>
                </a:cubicBezTo>
                <a:cubicBezTo>
                  <a:pt x="89681" y="115548"/>
                  <a:pt x="115570" y="89680"/>
                  <a:pt x="115570" y="57763"/>
                </a:cubicBezTo>
                <a:cubicBezTo>
                  <a:pt x="115570" y="25868"/>
                  <a:pt x="89681" y="0"/>
                  <a:pt x="5778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" name="Google Shape;213;p20"/>
          <p:cNvSpPr/>
          <p:nvPr/>
        </p:nvSpPr>
        <p:spPr>
          <a:xfrm>
            <a:off x="1935480" y="-64749"/>
            <a:ext cx="5273040" cy="5272999"/>
          </a:xfrm>
          <a:custGeom>
            <a:avLst/>
            <a:gdLst/>
            <a:ahLst/>
            <a:cxnLst/>
            <a:rect l="l" t="t" r="r" b="b"/>
            <a:pathLst>
              <a:path w="126832" h="126831" fill="none" extrusionOk="0">
                <a:moveTo>
                  <a:pt x="126832" y="63426"/>
                </a:moveTo>
                <a:cubicBezTo>
                  <a:pt x="126832" y="98431"/>
                  <a:pt x="98433" y="126830"/>
                  <a:pt x="63406" y="126830"/>
                </a:cubicBezTo>
                <a:cubicBezTo>
                  <a:pt x="28400" y="126830"/>
                  <a:pt x="1" y="98431"/>
                  <a:pt x="1" y="63426"/>
                </a:cubicBezTo>
                <a:cubicBezTo>
                  <a:pt x="1" y="28399"/>
                  <a:pt x="28400" y="21"/>
                  <a:pt x="63406" y="21"/>
                </a:cubicBezTo>
                <a:cubicBezTo>
                  <a:pt x="98433" y="0"/>
                  <a:pt x="126832" y="28399"/>
                  <a:pt x="126832" y="63426"/>
                </a:cubicBezTo>
                <a:close/>
              </a:path>
            </a:pathLst>
          </a:custGeom>
          <a:noFill/>
          <a:ln w="67025" cap="flat" cmpd="sng">
            <a:solidFill>
              <a:schemeClr val="lt1"/>
            </a:solidFill>
            <a:prstDash val="solid"/>
            <a:miter lim="21449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" name="Google Shape;214;p20"/>
          <p:cNvSpPr/>
          <p:nvPr/>
        </p:nvSpPr>
        <p:spPr>
          <a:xfrm>
            <a:off x="-930900" y="-968950"/>
            <a:ext cx="2445195" cy="2445137"/>
          </a:xfrm>
          <a:custGeom>
            <a:avLst/>
            <a:gdLst/>
            <a:ahLst/>
            <a:cxnLst/>
            <a:rect l="l" t="t" r="r" b="b"/>
            <a:pathLst>
              <a:path w="84470" h="84468" extrusionOk="0">
                <a:moveTo>
                  <a:pt x="42235" y="84468"/>
                </a:moveTo>
                <a:cubicBezTo>
                  <a:pt x="18941" y="84468"/>
                  <a:pt x="1" y="65528"/>
                  <a:pt x="1" y="42234"/>
                </a:cubicBezTo>
                <a:cubicBezTo>
                  <a:pt x="1" y="18962"/>
                  <a:pt x="18941" y="0"/>
                  <a:pt x="42235" y="0"/>
                </a:cubicBezTo>
                <a:cubicBezTo>
                  <a:pt x="65508" y="0"/>
                  <a:pt x="84469" y="18962"/>
                  <a:pt x="84469" y="42234"/>
                </a:cubicBezTo>
                <a:cubicBezTo>
                  <a:pt x="84469" y="65528"/>
                  <a:pt x="65508" y="84468"/>
                  <a:pt x="42235" y="84468"/>
                </a:cubicBezTo>
                <a:close/>
                <a:moveTo>
                  <a:pt x="42235" y="4462"/>
                </a:moveTo>
                <a:cubicBezTo>
                  <a:pt x="21408" y="4462"/>
                  <a:pt x="4462" y="21407"/>
                  <a:pt x="4462" y="42234"/>
                </a:cubicBezTo>
                <a:cubicBezTo>
                  <a:pt x="4462" y="63061"/>
                  <a:pt x="21408" y="80006"/>
                  <a:pt x="42235" y="80006"/>
                </a:cubicBezTo>
                <a:cubicBezTo>
                  <a:pt x="63062" y="80006"/>
                  <a:pt x="80008" y="63061"/>
                  <a:pt x="80008" y="42234"/>
                </a:cubicBezTo>
                <a:cubicBezTo>
                  <a:pt x="80008" y="21407"/>
                  <a:pt x="63062" y="4462"/>
                  <a:pt x="42235" y="4462"/>
                </a:cubicBezTo>
                <a:close/>
                <a:moveTo>
                  <a:pt x="42235" y="76103"/>
                </a:moveTo>
                <a:cubicBezTo>
                  <a:pt x="23531" y="76081"/>
                  <a:pt x="8388" y="60938"/>
                  <a:pt x="8366" y="42234"/>
                </a:cubicBezTo>
                <a:cubicBezTo>
                  <a:pt x="8388" y="23530"/>
                  <a:pt x="23531" y="8387"/>
                  <a:pt x="42235" y="8366"/>
                </a:cubicBezTo>
                <a:cubicBezTo>
                  <a:pt x="60939" y="8387"/>
                  <a:pt x="76082" y="23530"/>
                  <a:pt x="76104" y="42234"/>
                </a:cubicBezTo>
                <a:cubicBezTo>
                  <a:pt x="76082" y="60938"/>
                  <a:pt x="60939" y="76081"/>
                  <a:pt x="42235" y="76103"/>
                </a:cubicBezTo>
                <a:close/>
                <a:moveTo>
                  <a:pt x="42235" y="12827"/>
                </a:moveTo>
                <a:cubicBezTo>
                  <a:pt x="25998" y="12848"/>
                  <a:pt x="12828" y="25997"/>
                  <a:pt x="12806" y="42234"/>
                </a:cubicBezTo>
                <a:cubicBezTo>
                  <a:pt x="12828" y="58471"/>
                  <a:pt x="25998" y="71641"/>
                  <a:pt x="42235" y="71663"/>
                </a:cubicBezTo>
                <a:cubicBezTo>
                  <a:pt x="58472" y="71641"/>
                  <a:pt x="71621" y="58471"/>
                  <a:pt x="71642" y="42234"/>
                </a:cubicBezTo>
                <a:cubicBezTo>
                  <a:pt x="71621" y="25997"/>
                  <a:pt x="58472" y="12848"/>
                  <a:pt x="42235" y="12827"/>
                </a:cubicBezTo>
                <a:close/>
                <a:moveTo>
                  <a:pt x="42235" y="67759"/>
                </a:moveTo>
                <a:cubicBezTo>
                  <a:pt x="28143" y="67737"/>
                  <a:pt x="16732" y="56326"/>
                  <a:pt x="16710" y="42234"/>
                </a:cubicBezTo>
                <a:cubicBezTo>
                  <a:pt x="16732" y="28163"/>
                  <a:pt x="28143" y="16731"/>
                  <a:pt x="42235" y="16731"/>
                </a:cubicBezTo>
                <a:cubicBezTo>
                  <a:pt x="56306" y="16731"/>
                  <a:pt x="67738" y="28163"/>
                  <a:pt x="67738" y="42234"/>
                </a:cubicBezTo>
                <a:cubicBezTo>
                  <a:pt x="67738" y="56326"/>
                  <a:pt x="56306" y="67737"/>
                  <a:pt x="42235" y="67759"/>
                </a:cubicBezTo>
                <a:close/>
                <a:moveTo>
                  <a:pt x="42235" y="21171"/>
                </a:moveTo>
                <a:cubicBezTo>
                  <a:pt x="30609" y="21192"/>
                  <a:pt x="21172" y="30609"/>
                  <a:pt x="21172" y="42234"/>
                </a:cubicBezTo>
                <a:cubicBezTo>
                  <a:pt x="21172" y="53860"/>
                  <a:pt x="30609" y="63297"/>
                  <a:pt x="42235" y="63297"/>
                </a:cubicBezTo>
                <a:cubicBezTo>
                  <a:pt x="53861" y="63297"/>
                  <a:pt x="63277" y="53860"/>
                  <a:pt x="63298" y="42234"/>
                </a:cubicBezTo>
                <a:cubicBezTo>
                  <a:pt x="63277" y="30609"/>
                  <a:pt x="53861" y="21192"/>
                  <a:pt x="42235" y="21171"/>
                </a:cubicBezTo>
                <a:close/>
                <a:moveTo>
                  <a:pt x="42235" y="59394"/>
                </a:moveTo>
                <a:cubicBezTo>
                  <a:pt x="32754" y="59394"/>
                  <a:pt x="25075" y="51715"/>
                  <a:pt x="25075" y="42234"/>
                </a:cubicBezTo>
                <a:cubicBezTo>
                  <a:pt x="25075" y="32775"/>
                  <a:pt x="32754" y="25096"/>
                  <a:pt x="42235" y="25075"/>
                </a:cubicBezTo>
                <a:cubicBezTo>
                  <a:pt x="51694" y="25096"/>
                  <a:pt x="59373" y="32775"/>
                  <a:pt x="59395" y="42234"/>
                </a:cubicBezTo>
                <a:cubicBezTo>
                  <a:pt x="59373" y="51715"/>
                  <a:pt x="51694" y="59394"/>
                  <a:pt x="42235" y="59394"/>
                </a:cubicBezTo>
                <a:close/>
                <a:moveTo>
                  <a:pt x="42235" y="29536"/>
                </a:moveTo>
                <a:cubicBezTo>
                  <a:pt x="35221" y="29536"/>
                  <a:pt x="29515" y="35220"/>
                  <a:pt x="29515" y="42234"/>
                </a:cubicBezTo>
                <a:cubicBezTo>
                  <a:pt x="29515" y="49248"/>
                  <a:pt x="35221" y="54954"/>
                  <a:pt x="42235" y="54954"/>
                </a:cubicBezTo>
                <a:cubicBezTo>
                  <a:pt x="49249" y="54954"/>
                  <a:pt x="54933" y="49248"/>
                  <a:pt x="54933" y="42234"/>
                </a:cubicBezTo>
                <a:cubicBezTo>
                  <a:pt x="54933" y="35220"/>
                  <a:pt x="49249" y="29536"/>
                  <a:pt x="42235" y="29536"/>
                </a:cubicBezTo>
                <a:close/>
                <a:moveTo>
                  <a:pt x="42235" y="51050"/>
                </a:moveTo>
                <a:cubicBezTo>
                  <a:pt x="37387" y="51028"/>
                  <a:pt x="33462" y="47082"/>
                  <a:pt x="33462" y="42234"/>
                </a:cubicBezTo>
                <a:cubicBezTo>
                  <a:pt x="33462" y="37387"/>
                  <a:pt x="37387" y="33461"/>
                  <a:pt x="42235" y="33440"/>
                </a:cubicBezTo>
                <a:cubicBezTo>
                  <a:pt x="47061" y="33461"/>
                  <a:pt x="50965" y="37408"/>
                  <a:pt x="50965" y="42234"/>
                </a:cubicBezTo>
                <a:cubicBezTo>
                  <a:pt x="50965" y="47082"/>
                  <a:pt x="47061" y="51007"/>
                  <a:pt x="42235" y="51050"/>
                </a:cubicBezTo>
                <a:close/>
                <a:moveTo>
                  <a:pt x="42235" y="37880"/>
                </a:moveTo>
                <a:cubicBezTo>
                  <a:pt x="38353" y="37880"/>
                  <a:pt x="36401" y="42577"/>
                  <a:pt x="39146" y="45323"/>
                </a:cubicBezTo>
                <a:cubicBezTo>
                  <a:pt x="41892" y="48047"/>
                  <a:pt x="46589" y="46116"/>
                  <a:pt x="46589" y="42234"/>
                </a:cubicBezTo>
                <a:cubicBezTo>
                  <a:pt x="46568" y="39832"/>
                  <a:pt x="44637" y="37901"/>
                  <a:pt x="42235" y="3788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" name="Google Shape;215;p20"/>
          <p:cNvSpPr txBox="1">
            <a:spLocks noGrp="1"/>
          </p:cNvSpPr>
          <p:nvPr>
            <p:ph type="ctrTitle"/>
          </p:nvPr>
        </p:nvSpPr>
        <p:spPr>
          <a:xfrm>
            <a:off x="2009850" y="1058475"/>
            <a:ext cx="5124300" cy="94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16" name="Google Shape;216;p20"/>
          <p:cNvSpPr txBox="1"/>
          <p:nvPr/>
        </p:nvSpPr>
        <p:spPr>
          <a:xfrm>
            <a:off x="2786100" y="3531075"/>
            <a:ext cx="3571800" cy="72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CREDITS: This presentation template was created by </a:t>
            </a:r>
            <a:r>
              <a:rPr lang="en" sz="1000" b="1">
                <a:solidFill>
                  <a:schemeClr val="dk1"/>
                </a:solidFill>
                <a:uFill>
                  <a:noFill/>
                </a:uFill>
                <a:latin typeface="Comfortaa"/>
                <a:ea typeface="Comfortaa"/>
                <a:cs typeface="Comfortaa"/>
                <a:sym typeface="Comfortaa"/>
                <a:hlinkClick r:id="rId2">
                  <a:extLst>
                    <a:ext uri="{A12FA001-AC4F-418D-AE19-62706E023703}">
                      <ahyp:hlinkClr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0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, including icons by </a:t>
            </a:r>
            <a:r>
              <a:rPr lang="en" sz="1000" b="1">
                <a:solidFill>
                  <a:schemeClr val="dk1"/>
                </a:solidFill>
                <a:uFill>
                  <a:noFill/>
                </a:uFill>
                <a:latin typeface="Comfortaa"/>
                <a:ea typeface="Comfortaa"/>
                <a:cs typeface="Comfortaa"/>
                <a:sym typeface="Comfortaa"/>
                <a:hlinkClick r:id="rId3">
                  <a:extLst>
                    <a:ext uri="{A12FA001-AC4F-418D-AE19-62706E023703}">
                      <ahyp:hlinkClr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0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, and infographics &amp; images by </a:t>
            </a:r>
            <a:r>
              <a:rPr lang="en" sz="1000" b="1">
                <a:solidFill>
                  <a:schemeClr val="dk1"/>
                </a:solidFill>
                <a:uFill>
                  <a:noFill/>
                </a:uFill>
                <a:latin typeface="Comfortaa"/>
                <a:ea typeface="Comfortaa"/>
                <a:cs typeface="Comfortaa"/>
                <a:sym typeface="Comfortaa"/>
                <a:hlinkClick r:id="rId4">
                  <a:extLst>
                    <a:ext uri="{A12FA001-AC4F-418D-AE19-62706E023703}">
                      <ahyp:hlinkClr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0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. </a:t>
            </a:r>
            <a:endParaRPr sz="10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grpSp>
        <p:nvGrpSpPr>
          <p:cNvPr id="217" name="Google Shape;217;p20"/>
          <p:cNvGrpSpPr/>
          <p:nvPr/>
        </p:nvGrpSpPr>
        <p:grpSpPr>
          <a:xfrm>
            <a:off x="7797625" y="4365050"/>
            <a:ext cx="1676002" cy="1672354"/>
            <a:chOff x="7797625" y="4365050"/>
            <a:chExt cx="1676002" cy="1672354"/>
          </a:xfrm>
        </p:grpSpPr>
        <p:sp>
          <p:nvSpPr>
            <p:cNvPr id="218" name="Google Shape;218;p20"/>
            <p:cNvSpPr/>
            <p:nvPr/>
          </p:nvSpPr>
          <p:spPr>
            <a:xfrm>
              <a:off x="8011427" y="4575204"/>
              <a:ext cx="1462200" cy="1462200"/>
            </a:xfrm>
            <a:prstGeom prst="donut">
              <a:avLst>
                <a:gd name="adj" fmla="val 5101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20"/>
            <p:cNvSpPr/>
            <p:nvPr/>
          </p:nvSpPr>
          <p:spPr>
            <a:xfrm>
              <a:off x="7797625" y="4365050"/>
              <a:ext cx="1462200" cy="1462200"/>
            </a:xfrm>
            <a:prstGeom prst="donut">
              <a:avLst>
                <a:gd name="adj" fmla="val 5518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0" name="Google Shape;220;p20"/>
          <p:cNvGrpSpPr/>
          <p:nvPr/>
        </p:nvGrpSpPr>
        <p:grpSpPr>
          <a:xfrm>
            <a:off x="128724" y="1963666"/>
            <a:ext cx="1427095" cy="1247031"/>
            <a:chOff x="128724" y="1963666"/>
            <a:chExt cx="1427095" cy="1247031"/>
          </a:xfrm>
        </p:grpSpPr>
        <p:sp>
          <p:nvSpPr>
            <p:cNvPr id="221" name="Google Shape;221;p20"/>
            <p:cNvSpPr/>
            <p:nvPr/>
          </p:nvSpPr>
          <p:spPr>
            <a:xfrm rot="-3690175">
              <a:off x="501078" y="2155955"/>
              <a:ext cx="895383" cy="895383"/>
            </a:xfrm>
            <a:prstGeom prst="diamond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20"/>
            <p:cNvSpPr/>
            <p:nvPr/>
          </p:nvSpPr>
          <p:spPr>
            <a:xfrm rot="-3690175">
              <a:off x="288083" y="2123024"/>
              <a:ext cx="895383" cy="895383"/>
            </a:xfrm>
            <a:prstGeom prst="diamond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3" name="Google Shape;223;p20"/>
          <p:cNvSpPr/>
          <p:nvPr/>
        </p:nvSpPr>
        <p:spPr>
          <a:xfrm rot="2211581">
            <a:off x="8148144" y="1543119"/>
            <a:ext cx="672660" cy="935760"/>
          </a:xfrm>
          <a:prstGeom prst="can">
            <a:avLst>
              <a:gd name="adj" fmla="val 66564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4" name="Google Shape;224;p20"/>
          <p:cNvGrpSpPr/>
          <p:nvPr/>
        </p:nvGrpSpPr>
        <p:grpSpPr>
          <a:xfrm>
            <a:off x="7243482" y="2799876"/>
            <a:ext cx="1453570" cy="1300755"/>
            <a:chOff x="7243482" y="2799876"/>
            <a:chExt cx="1453570" cy="1300755"/>
          </a:xfrm>
        </p:grpSpPr>
        <p:sp>
          <p:nvSpPr>
            <p:cNvPr id="225" name="Google Shape;225;p20"/>
            <p:cNvSpPr/>
            <p:nvPr/>
          </p:nvSpPr>
          <p:spPr>
            <a:xfrm rot="-3323318">
              <a:off x="7626784" y="3030364"/>
              <a:ext cx="895235" cy="895235"/>
            </a:xfrm>
            <a:prstGeom prst="diamond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20"/>
            <p:cNvSpPr/>
            <p:nvPr/>
          </p:nvSpPr>
          <p:spPr>
            <a:xfrm rot="-3323318">
              <a:off x="7418514" y="2974908"/>
              <a:ext cx="895235" cy="895235"/>
            </a:xfrm>
            <a:prstGeom prst="diamond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7" name="Google Shape;227;p20"/>
          <p:cNvSpPr txBox="1">
            <a:spLocks noGrp="1"/>
          </p:cNvSpPr>
          <p:nvPr>
            <p:ph type="subTitle" idx="1"/>
          </p:nvPr>
        </p:nvSpPr>
        <p:spPr>
          <a:xfrm>
            <a:off x="2766788" y="2475375"/>
            <a:ext cx="3610500" cy="113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7"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21"/>
          <p:cNvSpPr/>
          <p:nvPr/>
        </p:nvSpPr>
        <p:spPr>
          <a:xfrm rot="10800000" flipH="1">
            <a:off x="5485668" y="-76201"/>
            <a:ext cx="6573539" cy="5892515"/>
          </a:xfrm>
          <a:custGeom>
            <a:avLst/>
            <a:gdLst/>
            <a:ahLst/>
            <a:cxnLst/>
            <a:rect l="l" t="t" r="r" b="b"/>
            <a:pathLst>
              <a:path w="205809" h="184487" extrusionOk="0">
                <a:moveTo>
                  <a:pt x="205808" y="184487"/>
                </a:moveTo>
                <a:cubicBezTo>
                  <a:pt x="205808" y="184487"/>
                  <a:pt x="124965" y="183350"/>
                  <a:pt x="113768" y="135668"/>
                </a:cubicBezTo>
                <a:cubicBezTo>
                  <a:pt x="97724" y="67352"/>
                  <a:pt x="29686" y="91117"/>
                  <a:pt x="10811" y="49892"/>
                </a:cubicBezTo>
                <a:cubicBezTo>
                  <a:pt x="0" y="26297"/>
                  <a:pt x="2574" y="3647"/>
                  <a:pt x="2574" y="3647"/>
                </a:cubicBezTo>
                <a:lnTo>
                  <a:pt x="199631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" name="Google Shape;230;p21"/>
          <p:cNvSpPr/>
          <p:nvPr/>
        </p:nvSpPr>
        <p:spPr>
          <a:xfrm flipH="1">
            <a:off x="7706515" y="3946492"/>
            <a:ext cx="1827064" cy="1827064"/>
          </a:xfrm>
          <a:custGeom>
            <a:avLst/>
            <a:gdLst/>
            <a:ahLst/>
            <a:cxnLst/>
            <a:rect l="l" t="t" r="r" b="b"/>
            <a:pathLst>
              <a:path w="84469" h="84469" extrusionOk="0">
                <a:moveTo>
                  <a:pt x="42234" y="84469"/>
                </a:moveTo>
                <a:cubicBezTo>
                  <a:pt x="18940" y="84469"/>
                  <a:pt x="0" y="65507"/>
                  <a:pt x="0" y="42235"/>
                </a:cubicBezTo>
                <a:cubicBezTo>
                  <a:pt x="0" y="18941"/>
                  <a:pt x="18940" y="1"/>
                  <a:pt x="42234" y="1"/>
                </a:cubicBezTo>
                <a:cubicBezTo>
                  <a:pt x="65507" y="1"/>
                  <a:pt x="84468" y="18941"/>
                  <a:pt x="84468" y="42235"/>
                </a:cubicBezTo>
                <a:cubicBezTo>
                  <a:pt x="84468" y="65507"/>
                  <a:pt x="65507" y="84469"/>
                  <a:pt x="42234" y="84469"/>
                </a:cubicBezTo>
                <a:close/>
                <a:moveTo>
                  <a:pt x="42234" y="4462"/>
                </a:moveTo>
                <a:cubicBezTo>
                  <a:pt x="21407" y="4462"/>
                  <a:pt x="4462" y="21407"/>
                  <a:pt x="4462" y="42235"/>
                </a:cubicBezTo>
                <a:cubicBezTo>
                  <a:pt x="4462" y="63062"/>
                  <a:pt x="21407" y="80007"/>
                  <a:pt x="42234" y="80007"/>
                </a:cubicBezTo>
                <a:cubicBezTo>
                  <a:pt x="63062" y="80007"/>
                  <a:pt x="80007" y="63062"/>
                  <a:pt x="80007" y="42235"/>
                </a:cubicBezTo>
                <a:cubicBezTo>
                  <a:pt x="80007" y="21407"/>
                  <a:pt x="63062" y="4462"/>
                  <a:pt x="42234" y="4462"/>
                </a:cubicBezTo>
                <a:close/>
                <a:moveTo>
                  <a:pt x="42234" y="76103"/>
                </a:moveTo>
                <a:cubicBezTo>
                  <a:pt x="23530" y="76082"/>
                  <a:pt x="8387" y="60939"/>
                  <a:pt x="8366" y="42235"/>
                </a:cubicBezTo>
                <a:cubicBezTo>
                  <a:pt x="8387" y="23531"/>
                  <a:pt x="23530" y="8388"/>
                  <a:pt x="42234" y="8366"/>
                </a:cubicBezTo>
                <a:cubicBezTo>
                  <a:pt x="60938" y="8388"/>
                  <a:pt x="76082" y="23531"/>
                  <a:pt x="76103" y="42235"/>
                </a:cubicBezTo>
                <a:cubicBezTo>
                  <a:pt x="76082" y="60939"/>
                  <a:pt x="60938" y="76082"/>
                  <a:pt x="42234" y="76103"/>
                </a:cubicBezTo>
                <a:close/>
                <a:moveTo>
                  <a:pt x="42234" y="12806"/>
                </a:moveTo>
                <a:cubicBezTo>
                  <a:pt x="25997" y="12828"/>
                  <a:pt x="12827" y="25998"/>
                  <a:pt x="12806" y="42235"/>
                </a:cubicBezTo>
                <a:cubicBezTo>
                  <a:pt x="12827" y="58472"/>
                  <a:pt x="25997" y="71620"/>
                  <a:pt x="42234" y="71642"/>
                </a:cubicBezTo>
                <a:cubicBezTo>
                  <a:pt x="58472" y="71620"/>
                  <a:pt x="71620" y="58472"/>
                  <a:pt x="71642" y="42235"/>
                </a:cubicBezTo>
                <a:cubicBezTo>
                  <a:pt x="71620" y="25998"/>
                  <a:pt x="58472" y="12828"/>
                  <a:pt x="42234" y="12806"/>
                </a:cubicBezTo>
                <a:close/>
                <a:moveTo>
                  <a:pt x="42234" y="67738"/>
                </a:moveTo>
                <a:cubicBezTo>
                  <a:pt x="28142" y="67738"/>
                  <a:pt x="16731" y="56306"/>
                  <a:pt x="16709" y="42235"/>
                </a:cubicBezTo>
                <a:cubicBezTo>
                  <a:pt x="16731" y="28143"/>
                  <a:pt x="28142" y="16731"/>
                  <a:pt x="42234" y="16710"/>
                </a:cubicBezTo>
                <a:cubicBezTo>
                  <a:pt x="56305" y="16731"/>
                  <a:pt x="67738" y="28143"/>
                  <a:pt x="67738" y="42235"/>
                </a:cubicBezTo>
                <a:cubicBezTo>
                  <a:pt x="67738" y="56306"/>
                  <a:pt x="56305" y="67738"/>
                  <a:pt x="42234" y="67738"/>
                </a:cubicBezTo>
                <a:close/>
                <a:moveTo>
                  <a:pt x="42234" y="21172"/>
                </a:moveTo>
                <a:cubicBezTo>
                  <a:pt x="30609" y="21172"/>
                  <a:pt x="21171" y="30609"/>
                  <a:pt x="21171" y="42235"/>
                </a:cubicBezTo>
                <a:cubicBezTo>
                  <a:pt x="21171" y="53860"/>
                  <a:pt x="30609" y="63277"/>
                  <a:pt x="42234" y="63298"/>
                </a:cubicBezTo>
                <a:cubicBezTo>
                  <a:pt x="53860" y="63277"/>
                  <a:pt x="63276" y="53860"/>
                  <a:pt x="63298" y="42235"/>
                </a:cubicBezTo>
                <a:cubicBezTo>
                  <a:pt x="63276" y="30609"/>
                  <a:pt x="53860" y="21172"/>
                  <a:pt x="42234" y="21172"/>
                </a:cubicBezTo>
                <a:close/>
                <a:moveTo>
                  <a:pt x="42234" y="59394"/>
                </a:moveTo>
                <a:cubicBezTo>
                  <a:pt x="32754" y="59373"/>
                  <a:pt x="25075" y="51715"/>
                  <a:pt x="25075" y="42235"/>
                </a:cubicBezTo>
                <a:cubicBezTo>
                  <a:pt x="25075" y="32754"/>
                  <a:pt x="32754" y="25075"/>
                  <a:pt x="42234" y="25075"/>
                </a:cubicBezTo>
                <a:cubicBezTo>
                  <a:pt x="51694" y="25075"/>
                  <a:pt x="59372" y="32754"/>
                  <a:pt x="59394" y="42235"/>
                </a:cubicBezTo>
                <a:cubicBezTo>
                  <a:pt x="59372" y="51694"/>
                  <a:pt x="51694" y="59373"/>
                  <a:pt x="42234" y="59394"/>
                </a:cubicBezTo>
                <a:close/>
                <a:moveTo>
                  <a:pt x="42234" y="29515"/>
                </a:moveTo>
                <a:cubicBezTo>
                  <a:pt x="35220" y="29537"/>
                  <a:pt x="29536" y="35221"/>
                  <a:pt x="29515" y="42235"/>
                </a:cubicBezTo>
                <a:cubicBezTo>
                  <a:pt x="29536" y="49249"/>
                  <a:pt x="35220" y="54933"/>
                  <a:pt x="42234" y="54933"/>
                </a:cubicBezTo>
                <a:cubicBezTo>
                  <a:pt x="49248" y="54933"/>
                  <a:pt x="54932" y="49249"/>
                  <a:pt x="54932" y="42235"/>
                </a:cubicBezTo>
                <a:cubicBezTo>
                  <a:pt x="54932" y="35221"/>
                  <a:pt x="49248" y="29537"/>
                  <a:pt x="42234" y="29515"/>
                </a:cubicBezTo>
                <a:close/>
                <a:moveTo>
                  <a:pt x="42234" y="51029"/>
                </a:moveTo>
                <a:cubicBezTo>
                  <a:pt x="37365" y="51029"/>
                  <a:pt x="33419" y="47082"/>
                  <a:pt x="33419" y="42235"/>
                </a:cubicBezTo>
                <a:cubicBezTo>
                  <a:pt x="33419" y="37366"/>
                  <a:pt x="37365" y="33419"/>
                  <a:pt x="42234" y="33419"/>
                </a:cubicBezTo>
                <a:cubicBezTo>
                  <a:pt x="47082" y="33419"/>
                  <a:pt x="51029" y="37366"/>
                  <a:pt x="51029" y="42235"/>
                </a:cubicBezTo>
                <a:cubicBezTo>
                  <a:pt x="51029" y="47082"/>
                  <a:pt x="47082" y="51029"/>
                  <a:pt x="42234" y="51029"/>
                </a:cubicBezTo>
                <a:close/>
                <a:moveTo>
                  <a:pt x="42234" y="37881"/>
                </a:moveTo>
                <a:cubicBezTo>
                  <a:pt x="39832" y="37881"/>
                  <a:pt x="37880" y="39832"/>
                  <a:pt x="37880" y="42235"/>
                </a:cubicBezTo>
                <a:cubicBezTo>
                  <a:pt x="37880" y="44637"/>
                  <a:pt x="39832" y="46568"/>
                  <a:pt x="42234" y="46589"/>
                </a:cubicBezTo>
                <a:cubicBezTo>
                  <a:pt x="44637" y="46568"/>
                  <a:pt x="46567" y="44637"/>
                  <a:pt x="46589" y="42235"/>
                </a:cubicBezTo>
                <a:cubicBezTo>
                  <a:pt x="46567" y="39832"/>
                  <a:pt x="44637" y="37881"/>
                  <a:pt x="42234" y="3788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31" name="Google Shape;231;p21"/>
          <p:cNvGrpSpPr/>
          <p:nvPr/>
        </p:nvGrpSpPr>
        <p:grpSpPr>
          <a:xfrm flipH="1">
            <a:off x="6105054" y="-836850"/>
            <a:ext cx="1676002" cy="1672354"/>
            <a:chOff x="916500" y="-836850"/>
            <a:chExt cx="1676002" cy="1672354"/>
          </a:xfrm>
        </p:grpSpPr>
        <p:sp>
          <p:nvSpPr>
            <p:cNvPr id="232" name="Google Shape;232;p21"/>
            <p:cNvSpPr/>
            <p:nvPr/>
          </p:nvSpPr>
          <p:spPr>
            <a:xfrm>
              <a:off x="1130302" y="-626696"/>
              <a:ext cx="1462200" cy="1462200"/>
            </a:xfrm>
            <a:prstGeom prst="donut">
              <a:avLst>
                <a:gd name="adj" fmla="val 5101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21"/>
            <p:cNvSpPr/>
            <p:nvPr/>
          </p:nvSpPr>
          <p:spPr>
            <a:xfrm>
              <a:off x="916500" y="-836850"/>
              <a:ext cx="1462200" cy="1462200"/>
            </a:xfrm>
            <a:prstGeom prst="donut">
              <a:avLst>
                <a:gd name="adj" fmla="val 5518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4" name="Google Shape;234;p21"/>
          <p:cNvGrpSpPr/>
          <p:nvPr/>
        </p:nvGrpSpPr>
        <p:grpSpPr>
          <a:xfrm flipH="1">
            <a:off x="452696" y="862613"/>
            <a:ext cx="1344300" cy="1344300"/>
            <a:chOff x="6900560" y="862613"/>
            <a:chExt cx="1344300" cy="1344300"/>
          </a:xfrm>
        </p:grpSpPr>
        <p:sp>
          <p:nvSpPr>
            <p:cNvPr id="235" name="Google Shape;235;p21"/>
            <p:cNvSpPr/>
            <p:nvPr/>
          </p:nvSpPr>
          <p:spPr>
            <a:xfrm rot="-1517647">
              <a:off x="7201296" y="1163348"/>
              <a:ext cx="895229" cy="895229"/>
            </a:xfrm>
            <a:prstGeom prst="diamond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21"/>
            <p:cNvSpPr/>
            <p:nvPr/>
          </p:nvSpPr>
          <p:spPr>
            <a:xfrm rot="-1517647">
              <a:off x="7048896" y="1010948"/>
              <a:ext cx="895229" cy="895229"/>
            </a:xfrm>
            <a:prstGeom prst="diamond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7" name="Google Shape;237;p21"/>
          <p:cNvGrpSpPr/>
          <p:nvPr/>
        </p:nvGrpSpPr>
        <p:grpSpPr>
          <a:xfrm flipH="1">
            <a:off x="996015" y="4428458"/>
            <a:ext cx="1335829" cy="1129707"/>
            <a:chOff x="6365712" y="4428458"/>
            <a:chExt cx="1335829" cy="1129707"/>
          </a:xfrm>
        </p:grpSpPr>
        <p:sp>
          <p:nvSpPr>
            <p:cNvPr id="238" name="Google Shape;238;p21"/>
            <p:cNvSpPr/>
            <p:nvPr/>
          </p:nvSpPr>
          <p:spPr>
            <a:xfrm rot="-4364943">
              <a:off x="6693655" y="4541071"/>
              <a:ext cx="895274" cy="895274"/>
            </a:xfrm>
            <a:prstGeom prst="diamond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21"/>
            <p:cNvSpPr/>
            <p:nvPr/>
          </p:nvSpPr>
          <p:spPr>
            <a:xfrm rot="-4364943">
              <a:off x="6478325" y="4550278"/>
              <a:ext cx="895274" cy="895274"/>
            </a:xfrm>
            <a:prstGeom prst="diamond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0" name="Google Shape;240;p21"/>
          <p:cNvSpPr/>
          <p:nvPr/>
        </p:nvSpPr>
        <p:spPr>
          <a:xfrm rot="-2211581" flipH="1">
            <a:off x="7268965" y="2589269"/>
            <a:ext cx="672660" cy="935760"/>
          </a:xfrm>
          <a:prstGeom prst="can">
            <a:avLst>
              <a:gd name="adj" fmla="val 66564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8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22"/>
          <p:cNvSpPr/>
          <p:nvPr/>
        </p:nvSpPr>
        <p:spPr>
          <a:xfrm flipH="1">
            <a:off x="-3204904" y="-684450"/>
            <a:ext cx="6573539" cy="5892515"/>
          </a:xfrm>
          <a:custGeom>
            <a:avLst/>
            <a:gdLst/>
            <a:ahLst/>
            <a:cxnLst/>
            <a:rect l="l" t="t" r="r" b="b"/>
            <a:pathLst>
              <a:path w="205809" h="184487" extrusionOk="0">
                <a:moveTo>
                  <a:pt x="205808" y="184487"/>
                </a:moveTo>
                <a:cubicBezTo>
                  <a:pt x="205808" y="184487"/>
                  <a:pt x="124965" y="183350"/>
                  <a:pt x="113768" y="135668"/>
                </a:cubicBezTo>
                <a:cubicBezTo>
                  <a:pt x="97724" y="67352"/>
                  <a:pt x="29686" y="91117"/>
                  <a:pt x="10811" y="49892"/>
                </a:cubicBezTo>
                <a:cubicBezTo>
                  <a:pt x="0" y="26297"/>
                  <a:pt x="2574" y="3647"/>
                  <a:pt x="2574" y="3647"/>
                </a:cubicBezTo>
                <a:lnTo>
                  <a:pt x="199631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" name="Google Shape;243;p22"/>
          <p:cNvSpPr/>
          <p:nvPr/>
        </p:nvSpPr>
        <p:spPr>
          <a:xfrm rot="10800000" flipH="1">
            <a:off x="-679275" y="-641693"/>
            <a:ext cx="1827064" cy="1827064"/>
          </a:xfrm>
          <a:custGeom>
            <a:avLst/>
            <a:gdLst/>
            <a:ahLst/>
            <a:cxnLst/>
            <a:rect l="l" t="t" r="r" b="b"/>
            <a:pathLst>
              <a:path w="84469" h="84469" extrusionOk="0">
                <a:moveTo>
                  <a:pt x="42234" y="84469"/>
                </a:moveTo>
                <a:cubicBezTo>
                  <a:pt x="18940" y="84469"/>
                  <a:pt x="0" y="65507"/>
                  <a:pt x="0" y="42235"/>
                </a:cubicBezTo>
                <a:cubicBezTo>
                  <a:pt x="0" y="18941"/>
                  <a:pt x="18940" y="1"/>
                  <a:pt x="42234" y="1"/>
                </a:cubicBezTo>
                <a:cubicBezTo>
                  <a:pt x="65507" y="1"/>
                  <a:pt x="84468" y="18941"/>
                  <a:pt x="84468" y="42235"/>
                </a:cubicBezTo>
                <a:cubicBezTo>
                  <a:pt x="84468" y="65507"/>
                  <a:pt x="65507" y="84469"/>
                  <a:pt x="42234" y="84469"/>
                </a:cubicBezTo>
                <a:close/>
                <a:moveTo>
                  <a:pt x="42234" y="4462"/>
                </a:moveTo>
                <a:cubicBezTo>
                  <a:pt x="21407" y="4462"/>
                  <a:pt x="4462" y="21407"/>
                  <a:pt x="4462" y="42235"/>
                </a:cubicBezTo>
                <a:cubicBezTo>
                  <a:pt x="4462" y="63062"/>
                  <a:pt x="21407" y="80007"/>
                  <a:pt x="42234" y="80007"/>
                </a:cubicBezTo>
                <a:cubicBezTo>
                  <a:pt x="63062" y="80007"/>
                  <a:pt x="80007" y="63062"/>
                  <a:pt x="80007" y="42235"/>
                </a:cubicBezTo>
                <a:cubicBezTo>
                  <a:pt x="80007" y="21407"/>
                  <a:pt x="63062" y="4462"/>
                  <a:pt x="42234" y="4462"/>
                </a:cubicBezTo>
                <a:close/>
                <a:moveTo>
                  <a:pt x="42234" y="76103"/>
                </a:moveTo>
                <a:cubicBezTo>
                  <a:pt x="23530" y="76082"/>
                  <a:pt x="8387" y="60939"/>
                  <a:pt x="8366" y="42235"/>
                </a:cubicBezTo>
                <a:cubicBezTo>
                  <a:pt x="8387" y="23531"/>
                  <a:pt x="23530" y="8388"/>
                  <a:pt x="42234" y="8366"/>
                </a:cubicBezTo>
                <a:cubicBezTo>
                  <a:pt x="60938" y="8388"/>
                  <a:pt x="76082" y="23531"/>
                  <a:pt x="76103" y="42235"/>
                </a:cubicBezTo>
                <a:cubicBezTo>
                  <a:pt x="76082" y="60939"/>
                  <a:pt x="60938" y="76082"/>
                  <a:pt x="42234" y="76103"/>
                </a:cubicBezTo>
                <a:close/>
                <a:moveTo>
                  <a:pt x="42234" y="12806"/>
                </a:moveTo>
                <a:cubicBezTo>
                  <a:pt x="25997" y="12828"/>
                  <a:pt x="12827" y="25998"/>
                  <a:pt x="12806" y="42235"/>
                </a:cubicBezTo>
                <a:cubicBezTo>
                  <a:pt x="12827" y="58472"/>
                  <a:pt x="25997" y="71620"/>
                  <a:pt x="42234" y="71642"/>
                </a:cubicBezTo>
                <a:cubicBezTo>
                  <a:pt x="58472" y="71620"/>
                  <a:pt x="71620" y="58472"/>
                  <a:pt x="71642" y="42235"/>
                </a:cubicBezTo>
                <a:cubicBezTo>
                  <a:pt x="71620" y="25998"/>
                  <a:pt x="58472" y="12828"/>
                  <a:pt x="42234" y="12806"/>
                </a:cubicBezTo>
                <a:close/>
                <a:moveTo>
                  <a:pt x="42234" y="67738"/>
                </a:moveTo>
                <a:cubicBezTo>
                  <a:pt x="28142" y="67738"/>
                  <a:pt x="16731" y="56306"/>
                  <a:pt x="16709" y="42235"/>
                </a:cubicBezTo>
                <a:cubicBezTo>
                  <a:pt x="16731" y="28143"/>
                  <a:pt x="28142" y="16731"/>
                  <a:pt x="42234" y="16710"/>
                </a:cubicBezTo>
                <a:cubicBezTo>
                  <a:pt x="56305" y="16731"/>
                  <a:pt x="67738" y="28143"/>
                  <a:pt x="67738" y="42235"/>
                </a:cubicBezTo>
                <a:cubicBezTo>
                  <a:pt x="67738" y="56306"/>
                  <a:pt x="56305" y="67738"/>
                  <a:pt x="42234" y="67738"/>
                </a:cubicBezTo>
                <a:close/>
                <a:moveTo>
                  <a:pt x="42234" y="21172"/>
                </a:moveTo>
                <a:cubicBezTo>
                  <a:pt x="30609" y="21172"/>
                  <a:pt x="21171" y="30609"/>
                  <a:pt x="21171" y="42235"/>
                </a:cubicBezTo>
                <a:cubicBezTo>
                  <a:pt x="21171" y="53860"/>
                  <a:pt x="30609" y="63277"/>
                  <a:pt x="42234" y="63298"/>
                </a:cubicBezTo>
                <a:cubicBezTo>
                  <a:pt x="53860" y="63277"/>
                  <a:pt x="63276" y="53860"/>
                  <a:pt x="63298" y="42235"/>
                </a:cubicBezTo>
                <a:cubicBezTo>
                  <a:pt x="63276" y="30609"/>
                  <a:pt x="53860" y="21172"/>
                  <a:pt x="42234" y="21172"/>
                </a:cubicBezTo>
                <a:close/>
                <a:moveTo>
                  <a:pt x="42234" y="59394"/>
                </a:moveTo>
                <a:cubicBezTo>
                  <a:pt x="32754" y="59373"/>
                  <a:pt x="25075" y="51715"/>
                  <a:pt x="25075" y="42235"/>
                </a:cubicBezTo>
                <a:cubicBezTo>
                  <a:pt x="25075" y="32754"/>
                  <a:pt x="32754" y="25075"/>
                  <a:pt x="42234" y="25075"/>
                </a:cubicBezTo>
                <a:cubicBezTo>
                  <a:pt x="51694" y="25075"/>
                  <a:pt x="59372" y="32754"/>
                  <a:pt x="59394" y="42235"/>
                </a:cubicBezTo>
                <a:cubicBezTo>
                  <a:pt x="59372" y="51694"/>
                  <a:pt x="51694" y="59373"/>
                  <a:pt x="42234" y="59394"/>
                </a:cubicBezTo>
                <a:close/>
                <a:moveTo>
                  <a:pt x="42234" y="29515"/>
                </a:moveTo>
                <a:cubicBezTo>
                  <a:pt x="35220" y="29537"/>
                  <a:pt x="29536" y="35221"/>
                  <a:pt x="29515" y="42235"/>
                </a:cubicBezTo>
                <a:cubicBezTo>
                  <a:pt x="29536" y="49249"/>
                  <a:pt x="35220" y="54933"/>
                  <a:pt x="42234" y="54933"/>
                </a:cubicBezTo>
                <a:cubicBezTo>
                  <a:pt x="49248" y="54933"/>
                  <a:pt x="54932" y="49249"/>
                  <a:pt x="54932" y="42235"/>
                </a:cubicBezTo>
                <a:cubicBezTo>
                  <a:pt x="54932" y="35221"/>
                  <a:pt x="49248" y="29537"/>
                  <a:pt x="42234" y="29515"/>
                </a:cubicBezTo>
                <a:close/>
                <a:moveTo>
                  <a:pt x="42234" y="51029"/>
                </a:moveTo>
                <a:cubicBezTo>
                  <a:pt x="37365" y="51029"/>
                  <a:pt x="33419" y="47082"/>
                  <a:pt x="33419" y="42235"/>
                </a:cubicBezTo>
                <a:cubicBezTo>
                  <a:pt x="33419" y="37366"/>
                  <a:pt x="37365" y="33419"/>
                  <a:pt x="42234" y="33419"/>
                </a:cubicBezTo>
                <a:cubicBezTo>
                  <a:pt x="47082" y="33419"/>
                  <a:pt x="51029" y="37366"/>
                  <a:pt x="51029" y="42235"/>
                </a:cubicBezTo>
                <a:cubicBezTo>
                  <a:pt x="51029" y="47082"/>
                  <a:pt x="47082" y="51029"/>
                  <a:pt x="42234" y="51029"/>
                </a:cubicBezTo>
                <a:close/>
                <a:moveTo>
                  <a:pt x="42234" y="37881"/>
                </a:moveTo>
                <a:cubicBezTo>
                  <a:pt x="39832" y="37881"/>
                  <a:pt x="37880" y="39832"/>
                  <a:pt x="37880" y="42235"/>
                </a:cubicBezTo>
                <a:cubicBezTo>
                  <a:pt x="37880" y="44637"/>
                  <a:pt x="39832" y="46568"/>
                  <a:pt x="42234" y="46589"/>
                </a:cubicBezTo>
                <a:cubicBezTo>
                  <a:pt x="44637" y="46568"/>
                  <a:pt x="46567" y="44637"/>
                  <a:pt x="46589" y="42235"/>
                </a:cubicBezTo>
                <a:cubicBezTo>
                  <a:pt x="46567" y="39832"/>
                  <a:pt x="44637" y="37881"/>
                  <a:pt x="42234" y="3788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44" name="Google Shape;244;p22"/>
          <p:cNvGrpSpPr/>
          <p:nvPr/>
        </p:nvGrpSpPr>
        <p:grpSpPr>
          <a:xfrm rot="10800000" flipH="1">
            <a:off x="1073248" y="4296359"/>
            <a:ext cx="1676002" cy="1672354"/>
            <a:chOff x="916500" y="-836850"/>
            <a:chExt cx="1676002" cy="1672354"/>
          </a:xfrm>
        </p:grpSpPr>
        <p:sp>
          <p:nvSpPr>
            <p:cNvPr id="245" name="Google Shape;245;p22"/>
            <p:cNvSpPr/>
            <p:nvPr/>
          </p:nvSpPr>
          <p:spPr>
            <a:xfrm>
              <a:off x="1130302" y="-626696"/>
              <a:ext cx="1462200" cy="1462200"/>
            </a:xfrm>
            <a:prstGeom prst="donut">
              <a:avLst>
                <a:gd name="adj" fmla="val 5101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22"/>
            <p:cNvSpPr/>
            <p:nvPr/>
          </p:nvSpPr>
          <p:spPr>
            <a:xfrm>
              <a:off x="916500" y="-836850"/>
              <a:ext cx="1462200" cy="1462200"/>
            </a:xfrm>
            <a:prstGeom prst="donut">
              <a:avLst>
                <a:gd name="adj" fmla="val 5518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7" name="Google Shape;247;p22"/>
          <p:cNvGrpSpPr/>
          <p:nvPr/>
        </p:nvGrpSpPr>
        <p:grpSpPr>
          <a:xfrm rot="10800000" flipH="1">
            <a:off x="7057308" y="2924951"/>
            <a:ext cx="1344300" cy="1344300"/>
            <a:chOff x="6900560" y="862613"/>
            <a:chExt cx="1344300" cy="1344300"/>
          </a:xfrm>
        </p:grpSpPr>
        <p:sp>
          <p:nvSpPr>
            <p:cNvPr id="248" name="Google Shape;248;p22"/>
            <p:cNvSpPr/>
            <p:nvPr/>
          </p:nvSpPr>
          <p:spPr>
            <a:xfrm rot="-1517647">
              <a:off x="7201296" y="1163348"/>
              <a:ext cx="895229" cy="895229"/>
            </a:xfrm>
            <a:prstGeom prst="diamond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22"/>
            <p:cNvSpPr/>
            <p:nvPr/>
          </p:nvSpPr>
          <p:spPr>
            <a:xfrm rot="-1517647">
              <a:off x="7048896" y="1010948"/>
              <a:ext cx="895229" cy="895229"/>
            </a:xfrm>
            <a:prstGeom prst="diamond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0" name="Google Shape;250;p22"/>
          <p:cNvGrpSpPr/>
          <p:nvPr/>
        </p:nvGrpSpPr>
        <p:grpSpPr>
          <a:xfrm rot="10800000" flipH="1">
            <a:off x="6522460" y="-426302"/>
            <a:ext cx="1335829" cy="1129707"/>
            <a:chOff x="6365712" y="4428458"/>
            <a:chExt cx="1335829" cy="1129707"/>
          </a:xfrm>
        </p:grpSpPr>
        <p:sp>
          <p:nvSpPr>
            <p:cNvPr id="251" name="Google Shape;251;p22"/>
            <p:cNvSpPr/>
            <p:nvPr/>
          </p:nvSpPr>
          <p:spPr>
            <a:xfrm rot="-4364943">
              <a:off x="6693655" y="4541071"/>
              <a:ext cx="895274" cy="895274"/>
            </a:xfrm>
            <a:prstGeom prst="diamond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22"/>
            <p:cNvSpPr/>
            <p:nvPr/>
          </p:nvSpPr>
          <p:spPr>
            <a:xfrm rot="-4364943">
              <a:off x="6478325" y="4550278"/>
              <a:ext cx="895274" cy="895274"/>
            </a:xfrm>
            <a:prstGeom prst="diamond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3" name="Google Shape;253;p22"/>
          <p:cNvSpPr/>
          <p:nvPr/>
        </p:nvSpPr>
        <p:spPr>
          <a:xfrm rot="8588419" flipH="1">
            <a:off x="912679" y="1606834"/>
            <a:ext cx="672660" cy="935760"/>
          </a:xfrm>
          <a:prstGeom prst="can">
            <a:avLst>
              <a:gd name="adj" fmla="val 66564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CUSTOM_9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23"/>
          <p:cNvSpPr/>
          <p:nvPr/>
        </p:nvSpPr>
        <p:spPr>
          <a:xfrm>
            <a:off x="6243877" y="-619754"/>
            <a:ext cx="4358006" cy="3906512"/>
          </a:xfrm>
          <a:custGeom>
            <a:avLst/>
            <a:gdLst/>
            <a:ahLst/>
            <a:cxnLst/>
            <a:rect l="l" t="t" r="r" b="b"/>
            <a:pathLst>
              <a:path w="205809" h="184487" extrusionOk="0">
                <a:moveTo>
                  <a:pt x="205808" y="184487"/>
                </a:moveTo>
                <a:cubicBezTo>
                  <a:pt x="205808" y="184487"/>
                  <a:pt x="124965" y="183350"/>
                  <a:pt x="113768" y="135668"/>
                </a:cubicBezTo>
                <a:cubicBezTo>
                  <a:pt x="97724" y="67352"/>
                  <a:pt x="29686" y="91117"/>
                  <a:pt x="10811" y="49892"/>
                </a:cubicBezTo>
                <a:cubicBezTo>
                  <a:pt x="0" y="26297"/>
                  <a:pt x="2574" y="3647"/>
                  <a:pt x="2574" y="3647"/>
                </a:cubicBezTo>
                <a:lnTo>
                  <a:pt x="199631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" name="Google Shape;256;p23"/>
          <p:cNvSpPr/>
          <p:nvPr/>
        </p:nvSpPr>
        <p:spPr>
          <a:xfrm rot="10800000">
            <a:off x="7984243" y="-508281"/>
            <a:ext cx="1827064" cy="1827064"/>
          </a:xfrm>
          <a:custGeom>
            <a:avLst/>
            <a:gdLst/>
            <a:ahLst/>
            <a:cxnLst/>
            <a:rect l="l" t="t" r="r" b="b"/>
            <a:pathLst>
              <a:path w="84469" h="84469" extrusionOk="0">
                <a:moveTo>
                  <a:pt x="42234" y="84469"/>
                </a:moveTo>
                <a:cubicBezTo>
                  <a:pt x="18940" y="84469"/>
                  <a:pt x="0" y="65507"/>
                  <a:pt x="0" y="42235"/>
                </a:cubicBezTo>
                <a:cubicBezTo>
                  <a:pt x="0" y="18941"/>
                  <a:pt x="18940" y="1"/>
                  <a:pt x="42234" y="1"/>
                </a:cubicBezTo>
                <a:cubicBezTo>
                  <a:pt x="65507" y="1"/>
                  <a:pt x="84468" y="18941"/>
                  <a:pt x="84468" y="42235"/>
                </a:cubicBezTo>
                <a:cubicBezTo>
                  <a:pt x="84468" y="65507"/>
                  <a:pt x="65507" y="84469"/>
                  <a:pt x="42234" y="84469"/>
                </a:cubicBezTo>
                <a:close/>
                <a:moveTo>
                  <a:pt x="42234" y="4462"/>
                </a:moveTo>
                <a:cubicBezTo>
                  <a:pt x="21407" y="4462"/>
                  <a:pt x="4462" y="21407"/>
                  <a:pt x="4462" y="42235"/>
                </a:cubicBezTo>
                <a:cubicBezTo>
                  <a:pt x="4462" y="63062"/>
                  <a:pt x="21407" y="80007"/>
                  <a:pt x="42234" y="80007"/>
                </a:cubicBezTo>
                <a:cubicBezTo>
                  <a:pt x="63062" y="80007"/>
                  <a:pt x="80007" y="63062"/>
                  <a:pt x="80007" y="42235"/>
                </a:cubicBezTo>
                <a:cubicBezTo>
                  <a:pt x="80007" y="21407"/>
                  <a:pt x="63062" y="4462"/>
                  <a:pt x="42234" y="4462"/>
                </a:cubicBezTo>
                <a:close/>
                <a:moveTo>
                  <a:pt x="42234" y="76103"/>
                </a:moveTo>
                <a:cubicBezTo>
                  <a:pt x="23530" y="76082"/>
                  <a:pt x="8387" y="60939"/>
                  <a:pt x="8366" y="42235"/>
                </a:cubicBezTo>
                <a:cubicBezTo>
                  <a:pt x="8387" y="23531"/>
                  <a:pt x="23530" y="8388"/>
                  <a:pt x="42234" y="8366"/>
                </a:cubicBezTo>
                <a:cubicBezTo>
                  <a:pt x="60938" y="8388"/>
                  <a:pt x="76082" y="23531"/>
                  <a:pt x="76103" y="42235"/>
                </a:cubicBezTo>
                <a:cubicBezTo>
                  <a:pt x="76082" y="60939"/>
                  <a:pt x="60938" y="76082"/>
                  <a:pt x="42234" y="76103"/>
                </a:cubicBezTo>
                <a:close/>
                <a:moveTo>
                  <a:pt x="42234" y="12806"/>
                </a:moveTo>
                <a:cubicBezTo>
                  <a:pt x="25997" y="12828"/>
                  <a:pt x="12827" y="25998"/>
                  <a:pt x="12806" y="42235"/>
                </a:cubicBezTo>
                <a:cubicBezTo>
                  <a:pt x="12827" y="58472"/>
                  <a:pt x="25997" y="71620"/>
                  <a:pt x="42234" y="71642"/>
                </a:cubicBezTo>
                <a:cubicBezTo>
                  <a:pt x="58472" y="71620"/>
                  <a:pt x="71620" y="58472"/>
                  <a:pt x="71642" y="42235"/>
                </a:cubicBezTo>
                <a:cubicBezTo>
                  <a:pt x="71620" y="25998"/>
                  <a:pt x="58472" y="12828"/>
                  <a:pt x="42234" y="12806"/>
                </a:cubicBezTo>
                <a:close/>
                <a:moveTo>
                  <a:pt x="42234" y="67738"/>
                </a:moveTo>
                <a:cubicBezTo>
                  <a:pt x="28142" y="67738"/>
                  <a:pt x="16731" y="56306"/>
                  <a:pt x="16709" y="42235"/>
                </a:cubicBezTo>
                <a:cubicBezTo>
                  <a:pt x="16731" y="28143"/>
                  <a:pt x="28142" y="16731"/>
                  <a:pt x="42234" y="16710"/>
                </a:cubicBezTo>
                <a:cubicBezTo>
                  <a:pt x="56305" y="16731"/>
                  <a:pt x="67738" y="28143"/>
                  <a:pt x="67738" y="42235"/>
                </a:cubicBezTo>
                <a:cubicBezTo>
                  <a:pt x="67738" y="56306"/>
                  <a:pt x="56305" y="67738"/>
                  <a:pt x="42234" y="67738"/>
                </a:cubicBezTo>
                <a:close/>
                <a:moveTo>
                  <a:pt x="42234" y="21172"/>
                </a:moveTo>
                <a:cubicBezTo>
                  <a:pt x="30609" y="21172"/>
                  <a:pt x="21171" y="30609"/>
                  <a:pt x="21171" y="42235"/>
                </a:cubicBezTo>
                <a:cubicBezTo>
                  <a:pt x="21171" y="53860"/>
                  <a:pt x="30609" y="63277"/>
                  <a:pt x="42234" y="63298"/>
                </a:cubicBezTo>
                <a:cubicBezTo>
                  <a:pt x="53860" y="63277"/>
                  <a:pt x="63276" y="53860"/>
                  <a:pt x="63298" y="42235"/>
                </a:cubicBezTo>
                <a:cubicBezTo>
                  <a:pt x="63276" y="30609"/>
                  <a:pt x="53860" y="21172"/>
                  <a:pt x="42234" y="21172"/>
                </a:cubicBezTo>
                <a:close/>
                <a:moveTo>
                  <a:pt x="42234" y="59394"/>
                </a:moveTo>
                <a:cubicBezTo>
                  <a:pt x="32754" y="59373"/>
                  <a:pt x="25075" y="51715"/>
                  <a:pt x="25075" y="42235"/>
                </a:cubicBezTo>
                <a:cubicBezTo>
                  <a:pt x="25075" y="32754"/>
                  <a:pt x="32754" y="25075"/>
                  <a:pt x="42234" y="25075"/>
                </a:cubicBezTo>
                <a:cubicBezTo>
                  <a:pt x="51694" y="25075"/>
                  <a:pt x="59372" y="32754"/>
                  <a:pt x="59394" y="42235"/>
                </a:cubicBezTo>
                <a:cubicBezTo>
                  <a:pt x="59372" y="51694"/>
                  <a:pt x="51694" y="59373"/>
                  <a:pt x="42234" y="59394"/>
                </a:cubicBezTo>
                <a:close/>
                <a:moveTo>
                  <a:pt x="42234" y="29515"/>
                </a:moveTo>
                <a:cubicBezTo>
                  <a:pt x="35220" y="29537"/>
                  <a:pt x="29536" y="35221"/>
                  <a:pt x="29515" y="42235"/>
                </a:cubicBezTo>
                <a:cubicBezTo>
                  <a:pt x="29536" y="49249"/>
                  <a:pt x="35220" y="54933"/>
                  <a:pt x="42234" y="54933"/>
                </a:cubicBezTo>
                <a:cubicBezTo>
                  <a:pt x="49248" y="54933"/>
                  <a:pt x="54932" y="49249"/>
                  <a:pt x="54932" y="42235"/>
                </a:cubicBezTo>
                <a:cubicBezTo>
                  <a:pt x="54932" y="35221"/>
                  <a:pt x="49248" y="29537"/>
                  <a:pt x="42234" y="29515"/>
                </a:cubicBezTo>
                <a:close/>
                <a:moveTo>
                  <a:pt x="42234" y="51029"/>
                </a:moveTo>
                <a:cubicBezTo>
                  <a:pt x="37365" y="51029"/>
                  <a:pt x="33419" y="47082"/>
                  <a:pt x="33419" y="42235"/>
                </a:cubicBezTo>
                <a:cubicBezTo>
                  <a:pt x="33419" y="37366"/>
                  <a:pt x="37365" y="33419"/>
                  <a:pt x="42234" y="33419"/>
                </a:cubicBezTo>
                <a:cubicBezTo>
                  <a:pt x="47082" y="33419"/>
                  <a:pt x="51029" y="37366"/>
                  <a:pt x="51029" y="42235"/>
                </a:cubicBezTo>
                <a:cubicBezTo>
                  <a:pt x="51029" y="47082"/>
                  <a:pt x="47082" y="51029"/>
                  <a:pt x="42234" y="51029"/>
                </a:cubicBezTo>
                <a:close/>
                <a:moveTo>
                  <a:pt x="42234" y="37881"/>
                </a:moveTo>
                <a:cubicBezTo>
                  <a:pt x="39832" y="37881"/>
                  <a:pt x="37880" y="39832"/>
                  <a:pt x="37880" y="42235"/>
                </a:cubicBezTo>
                <a:cubicBezTo>
                  <a:pt x="37880" y="44637"/>
                  <a:pt x="39832" y="46568"/>
                  <a:pt x="42234" y="46589"/>
                </a:cubicBezTo>
                <a:cubicBezTo>
                  <a:pt x="44637" y="46568"/>
                  <a:pt x="46567" y="44637"/>
                  <a:pt x="46589" y="42235"/>
                </a:cubicBezTo>
                <a:cubicBezTo>
                  <a:pt x="46567" y="39832"/>
                  <a:pt x="44637" y="37881"/>
                  <a:pt x="42234" y="3788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57" name="Google Shape;257;p23"/>
          <p:cNvGrpSpPr/>
          <p:nvPr/>
        </p:nvGrpSpPr>
        <p:grpSpPr>
          <a:xfrm rot="10800000">
            <a:off x="6801882" y="3839159"/>
            <a:ext cx="1676002" cy="1672354"/>
            <a:chOff x="916500" y="-836850"/>
            <a:chExt cx="1676002" cy="1672354"/>
          </a:xfrm>
        </p:grpSpPr>
        <p:sp>
          <p:nvSpPr>
            <p:cNvPr id="258" name="Google Shape;258;p23"/>
            <p:cNvSpPr/>
            <p:nvPr/>
          </p:nvSpPr>
          <p:spPr>
            <a:xfrm>
              <a:off x="1130302" y="-626696"/>
              <a:ext cx="1462200" cy="1462200"/>
            </a:xfrm>
            <a:prstGeom prst="donut">
              <a:avLst>
                <a:gd name="adj" fmla="val 5101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23"/>
            <p:cNvSpPr/>
            <p:nvPr/>
          </p:nvSpPr>
          <p:spPr>
            <a:xfrm>
              <a:off x="916500" y="-836850"/>
              <a:ext cx="1462200" cy="1462200"/>
            </a:xfrm>
            <a:prstGeom prst="donut">
              <a:avLst>
                <a:gd name="adj" fmla="val 5518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0" name="Google Shape;260;p23"/>
          <p:cNvGrpSpPr/>
          <p:nvPr/>
        </p:nvGrpSpPr>
        <p:grpSpPr>
          <a:xfrm rot="10800000">
            <a:off x="-526875" y="3191501"/>
            <a:ext cx="1344300" cy="1344300"/>
            <a:chOff x="6900560" y="862613"/>
            <a:chExt cx="1344300" cy="1344300"/>
          </a:xfrm>
        </p:grpSpPr>
        <p:sp>
          <p:nvSpPr>
            <p:cNvPr id="261" name="Google Shape;261;p23"/>
            <p:cNvSpPr/>
            <p:nvPr/>
          </p:nvSpPr>
          <p:spPr>
            <a:xfrm rot="-1517647">
              <a:off x="7201296" y="1163348"/>
              <a:ext cx="895229" cy="895229"/>
            </a:xfrm>
            <a:prstGeom prst="diamond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23"/>
            <p:cNvSpPr/>
            <p:nvPr/>
          </p:nvSpPr>
          <p:spPr>
            <a:xfrm rot="-1517647">
              <a:off x="7048896" y="1010948"/>
              <a:ext cx="895229" cy="895229"/>
            </a:xfrm>
            <a:prstGeom prst="diamond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3" name="Google Shape;263;p23"/>
          <p:cNvGrpSpPr/>
          <p:nvPr/>
        </p:nvGrpSpPr>
        <p:grpSpPr>
          <a:xfrm rot="10800000">
            <a:off x="-135957" y="107098"/>
            <a:ext cx="1335829" cy="1129707"/>
            <a:chOff x="6365712" y="4428458"/>
            <a:chExt cx="1335829" cy="1129707"/>
          </a:xfrm>
        </p:grpSpPr>
        <p:sp>
          <p:nvSpPr>
            <p:cNvPr id="264" name="Google Shape;264;p23"/>
            <p:cNvSpPr/>
            <p:nvPr/>
          </p:nvSpPr>
          <p:spPr>
            <a:xfrm rot="-4364943">
              <a:off x="6693655" y="4541071"/>
              <a:ext cx="895274" cy="895274"/>
            </a:xfrm>
            <a:prstGeom prst="diamond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23"/>
            <p:cNvSpPr/>
            <p:nvPr/>
          </p:nvSpPr>
          <p:spPr>
            <a:xfrm rot="-4364943">
              <a:off x="6478325" y="4550278"/>
              <a:ext cx="895274" cy="895274"/>
            </a:xfrm>
            <a:prstGeom prst="diamond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CUSTOM_10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24"/>
          <p:cNvSpPr/>
          <p:nvPr/>
        </p:nvSpPr>
        <p:spPr>
          <a:xfrm rot="10800000">
            <a:off x="-1898475" y="1681201"/>
            <a:ext cx="4358006" cy="3906512"/>
          </a:xfrm>
          <a:custGeom>
            <a:avLst/>
            <a:gdLst/>
            <a:ahLst/>
            <a:cxnLst/>
            <a:rect l="l" t="t" r="r" b="b"/>
            <a:pathLst>
              <a:path w="205809" h="184487" extrusionOk="0">
                <a:moveTo>
                  <a:pt x="205808" y="184487"/>
                </a:moveTo>
                <a:cubicBezTo>
                  <a:pt x="205808" y="184487"/>
                  <a:pt x="124965" y="183350"/>
                  <a:pt x="113768" y="135668"/>
                </a:cubicBezTo>
                <a:cubicBezTo>
                  <a:pt x="97724" y="67352"/>
                  <a:pt x="29686" y="91117"/>
                  <a:pt x="10811" y="49892"/>
                </a:cubicBezTo>
                <a:cubicBezTo>
                  <a:pt x="0" y="26297"/>
                  <a:pt x="2574" y="3647"/>
                  <a:pt x="2574" y="3647"/>
                </a:cubicBezTo>
                <a:lnTo>
                  <a:pt x="199631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8" name="Google Shape;268;p24"/>
          <p:cNvSpPr/>
          <p:nvPr/>
        </p:nvSpPr>
        <p:spPr>
          <a:xfrm>
            <a:off x="-1107900" y="3649176"/>
            <a:ext cx="1827064" cy="1827064"/>
          </a:xfrm>
          <a:custGeom>
            <a:avLst/>
            <a:gdLst/>
            <a:ahLst/>
            <a:cxnLst/>
            <a:rect l="l" t="t" r="r" b="b"/>
            <a:pathLst>
              <a:path w="84469" h="84469" extrusionOk="0">
                <a:moveTo>
                  <a:pt x="42234" y="84469"/>
                </a:moveTo>
                <a:cubicBezTo>
                  <a:pt x="18940" y="84469"/>
                  <a:pt x="0" y="65507"/>
                  <a:pt x="0" y="42235"/>
                </a:cubicBezTo>
                <a:cubicBezTo>
                  <a:pt x="0" y="18941"/>
                  <a:pt x="18940" y="1"/>
                  <a:pt x="42234" y="1"/>
                </a:cubicBezTo>
                <a:cubicBezTo>
                  <a:pt x="65507" y="1"/>
                  <a:pt x="84468" y="18941"/>
                  <a:pt x="84468" y="42235"/>
                </a:cubicBezTo>
                <a:cubicBezTo>
                  <a:pt x="84468" y="65507"/>
                  <a:pt x="65507" y="84469"/>
                  <a:pt x="42234" y="84469"/>
                </a:cubicBezTo>
                <a:close/>
                <a:moveTo>
                  <a:pt x="42234" y="4462"/>
                </a:moveTo>
                <a:cubicBezTo>
                  <a:pt x="21407" y="4462"/>
                  <a:pt x="4462" y="21407"/>
                  <a:pt x="4462" y="42235"/>
                </a:cubicBezTo>
                <a:cubicBezTo>
                  <a:pt x="4462" y="63062"/>
                  <a:pt x="21407" y="80007"/>
                  <a:pt x="42234" y="80007"/>
                </a:cubicBezTo>
                <a:cubicBezTo>
                  <a:pt x="63062" y="80007"/>
                  <a:pt x="80007" y="63062"/>
                  <a:pt x="80007" y="42235"/>
                </a:cubicBezTo>
                <a:cubicBezTo>
                  <a:pt x="80007" y="21407"/>
                  <a:pt x="63062" y="4462"/>
                  <a:pt x="42234" y="4462"/>
                </a:cubicBezTo>
                <a:close/>
                <a:moveTo>
                  <a:pt x="42234" y="76103"/>
                </a:moveTo>
                <a:cubicBezTo>
                  <a:pt x="23530" y="76082"/>
                  <a:pt x="8387" y="60939"/>
                  <a:pt x="8366" y="42235"/>
                </a:cubicBezTo>
                <a:cubicBezTo>
                  <a:pt x="8387" y="23531"/>
                  <a:pt x="23530" y="8388"/>
                  <a:pt x="42234" y="8366"/>
                </a:cubicBezTo>
                <a:cubicBezTo>
                  <a:pt x="60938" y="8388"/>
                  <a:pt x="76082" y="23531"/>
                  <a:pt x="76103" y="42235"/>
                </a:cubicBezTo>
                <a:cubicBezTo>
                  <a:pt x="76082" y="60939"/>
                  <a:pt x="60938" y="76082"/>
                  <a:pt x="42234" y="76103"/>
                </a:cubicBezTo>
                <a:close/>
                <a:moveTo>
                  <a:pt x="42234" y="12806"/>
                </a:moveTo>
                <a:cubicBezTo>
                  <a:pt x="25997" y="12828"/>
                  <a:pt x="12827" y="25998"/>
                  <a:pt x="12806" y="42235"/>
                </a:cubicBezTo>
                <a:cubicBezTo>
                  <a:pt x="12827" y="58472"/>
                  <a:pt x="25997" y="71620"/>
                  <a:pt x="42234" y="71642"/>
                </a:cubicBezTo>
                <a:cubicBezTo>
                  <a:pt x="58472" y="71620"/>
                  <a:pt x="71620" y="58472"/>
                  <a:pt x="71642" y="42235"/>
                </a:cubicBezTo>
                <a:cubicBezTo>
                  <a:pt x="71620" y="25998"/>
                  <a:pt x="58472" y="12828"/>
                  <a:pt x="42234" y="12806"/>
                </a:cubicBezTo>
                <a:close/>
                <a:moveTo>
                  <a:pt x="42234" y="67738"/>
                </a:moveTo>
                <a:cubicBezTo>
                  <a:pt x="28142" y="67738"/>
                  <a:pt x="16731" y="56306"/>
                  <a:pt x="16709" y="42235"/>
                </a:cubicBezTo>
                <a:cubicBezTo>
                  <a:pt x="16731" y="28143"/>
                  <a:pt x="28142" y="16731"/>
                  <a:pt x="42234" y="16710"/>
                </a:cubicBezTo>
                <a:cubicBezTo>
                  <a:pt x="56305" y="16731"/>
                  <a:pt x="67738" y="28143"/>
                  <a:pt x="67738" y="42235"/>
                </a:cubicBezTo>
                <a:cubicBezTo>
                  <a:pt x="67738" y="56306"/>
                  <a:pt x="56305" y="67738"/>
                  <a:pt x="42234" y="67738"/>
                </a:cubicBezTo>
                <a:close/>
                <a:moveTo>
                  <a:pt x="42234" y="21172"/>
                </a:moveTo>
                <a:cubicBezTo>
                  <a:pt x="30609" y="21172"/>
                  <a:pt x="21171" y="30609"/>
                  <a:pt x="21171" y="42235"/>
                </a:cubicBezTo>
                <a:cubicBezTo>
                  <a:pt x="21171" y="53860"/>
                  <a:pt x="30609" y="63277"/>
                  <a:pt x="42234" y="63298"/>
                </a:cubicBezTo>
                <a:cubicBezTo>
                  <a:pt x="53860" y="63277"/>
                  <a:pt x="63276" y="53860"/>
                  <a:pt x="63298" y="42235"/>
                </a:cubicBezTo>
                <a:cubicBezTo>
                  <a:pt x="63276" y="30609"/>
                  <a:pt x="53860" y="21172"/>
                  <a:pt x="42234" y="21172"/>
                </a:cubicBezTo>
                <a:close/>
                <a:moveTo>
                  <a:pt x="42234" y="59394"/>
                </a:moveTo>
                <a:cubicBezTo>
                  <a:pt x="32754" y="59373"/>
                  <a:pt x="25075" y="51715"/>
                  <a:pt x="25075" y="42235"/>
                </a:cubicBezTo>
                <a:cubicBezTo>
                  <a:pt x="25075" y="32754"/>
                  <a:pt x="32754" y="25075"/>
                  <a:pt x="42234" y="25075"/>
                </a:cubicBezTo>
                <a:cubicBezTo>
                  <a:pt x="51694" y="25075"/>
                  <a:pt x="59372" y="32754"/>
                  <a:pt x="59394" y="42235"/>
                </a:cubicBezTo>
                <a:cubicBezTo>
                  <a:pt x="59372" y="51694"/>
                  <a:pt x="51694" y="59373"/>
                  <a:pt x="42234" y="59394"/>
                </a:cubicBezTo>
                <a:close/>
                <a:moveTo>
                  <a:pt x="42234" y="29515"/>
                </a:moveTo>
                <a:cubicBezTo>
                  <a:pt x="35220" y="29537"/>
                  <a:pt x="29536" y="35221"/>
                  <a:pt x="29515" y="42235"/>
                </a:cubicBezTo>
                <a:cubicBezTo>
                  <a:pt x="29536" y="49249"/>
                  <a:pt x="35220" y="54933"/>
                  <a:pt x="42234" y="54933"/>
                </a:cubicBezTo>
                <a:cubicBezTo>
                  <a:pt x="49248" y="54933"/>
                  <a:pt x="54932" y="49249"/>
                  <a:pt x="54932" y="42235"/>
                </a:cubicBezTo>
                <a:cubicBezTo>
                  <a:pt x="54932" y="35221"/>
                  <a:pt x="49248" y="29537"/>
                  <a:pt x="42234" y="29515"/>
                </a:cubicBezTo>
                <a:close/>
                <a:moveTo>
                  <a:pt x="42234" y="51029"/>
                </a:moveTo>
                <a:cubicBezTo>
                  <a:pt x="37365" y="51029"/>
                  <a:pt x="33419" y="47082"/>
                  <a:pt x="33419" y="42235"/>
                </a:cubicBezTo>
                <a:cubicBezTo>
                  <a:pt x="33419" y="37366"/>
                  <a:pt x="37365" y="33419"/>
                  <a:pt x="42234" y="33419"/>
                </a:cubicBezTo>
                <a:cubicBezTo>
                  <a:pt x="47082" y="33419"/>
                  <a:pt x="51029" y="37366"/>
                  <a:pt x="51029" y="42235"/>
                </a:cubicBezTo>
                <a:cubicBezTo>
                  <a:pt x="51029" y="47082"/>
                  <a:pt x="47082" y="51029"/>
                  <a:pt x="42234" y="51029"/>
                </a:cubicBezTo>
                <a:close/>
                <a:moveTo>
                  <a:pt x="42234" y="37881"/>
                </a:moveTo>
                <a:cubicBezTo>
                  <a:pt x="39832" y="37881"/>
                  <a:pt x="37880" y="39832"/>
                  <a:pt x="37880" y="42235"/>
                </a:cubicBezTo>
                <a:cubicBezTo>
                  <a:pt x="37880" y="44637"/>
                  <a:pt x="39832" y="46568"/>
                  <a:pt x="42234" y="46589"/>
                </a:cubicBezTo>
                <a:cubicBezTo>
                  <a:pt x="44637" y="46568"/>
                  <a:pt x="46567" y="44637"/>
                  <a:pt x="46589" y="42235"/>
                </a:cubicBezTo>
                <a:cubicBezTo>
                  <a:pt x="46567" y="39832"/>
                  <a:pt x="44637" y="37881"/>
                  <a:pt x="42234" y="3788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69" name="Google Shape;269;p24"/>
          <p:cNvGrpSpPr/>
          <p:nvPr/>
        </p:nvGrpSpPr>
        <p:grpSpPr>
          <a:xfrm>
            <a:off x="225523" y="-543554"/>
            <a:ext cx="1676002" cy="1672354"/>
            <a:chOff x="916500" y="-836850"/>
            <a:chExt cx="1676002" cy="1672354"/>
          </a:xfrm>
        </p:grpSpPr>
        <p:sp>
          <p:nvSpPr>
            <p:cNvPr id="270" name="Google Shape;270;p24"/>
            <p:cNvSpPr/>
            <p:nvPr/>
          </p:nvSpPr>
          <p:spPr>
            <a:xfrm>
              <a:off x="1130302" y="-626696"/>
              <a:ext cx="1462200" cy="1462200"/>
            </a:xfrm>
            <a:prstGeom prst="donut">
              <a:avLst>
                <a:gd name="adj" fmla="val 5101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24"/>
            <p:cNvSpPr/>
            <p:nvPr/>
          </p:nvSpPr>
          <p:spPr>
            <a:xfrm>
              <a:off x="916500" y="-836850"/>
              <a:ext cx="1462200" cy="1462200"/>
            </a:xfrm>
            <a:prstGeom prst="donut">
              <a:avLst>
                <a:gd name="adj" fmla="val 5518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2" name="Google Shape;272;p24"/>
          <p:cNvGrpSpPr/>
          <p:nvPr/>
        </p:nvGrpSpPr>
        <p:grpSpPr>
          <a:xfrm>
            <a:off x="7885983" y="432159"/>
            <a:ext cx="1344300" cy="1344300"/>
            <a:chOff x="6900560" y="862613"/>
            <a:chExt cx="1344300" cy="1344300"/>
          </a:xfrm>
        </p:grpSpPr>
        <p:sp>
          <p:nvSpPr>
            <p:cNvPr id="273" name="Google Shape;273;p24"/>
            <p:cNvSpPr/>
            <p:nvPr/>
          </p:nvSpPr>
          <p:spPr>
            <a:xfrm rot="-1517647">
              <a:off x="7201296" y="1163348"/>
              <a:ext cx="895229" cy="895229"/>
            </a:xfrm>
            <a:prstGeom prst="diamond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24"/>
            <p:cNvSpPr/>
            <p:nvPr/>
          </p:nvSpPr>
          <p:spPr>
            <a:xfrm rot="-1517647">
              <a:off x="7048896" y="1010948"/>
              <a:ext cx="895229" cy="895229"/>
            </a:xfrm>
            <a:prstGeom prst="diamond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5" name="Google Shape;275;p24"/>
          <p:cNvGrpSpPr/>
          <p:nvPr/>
        </p:nvGrpSpPr>
        <p:grpSpPr>
          <a:xfrm>
            <a:off x="7503535" y="3731154"/>
            <a:ext cx="1335829" cy="1129707"/>
            <a:chOff x="6365712" y="4428458"/>
            <a:chExt cx="1335829" cy="1129707"/>
          </a:xfrm>
        </p:grpSpPr>
        <p:sp>
          <p:nvSpPr>
            <p:cNvPr id="276" name="Google Shape;276;p24"/>
            <p:cNvSpPr/>
            <p:nvPr/>
          </p:nvSpPr>
          <p:spPr>
            <a:xfrm rot="-4364943">
              <a:off x="6693655" y="4541071"/>
              <a:ext cx="895274" cy="895274"/>
            </a:xfrm>
            <a:prstGeom prst="diamond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24"/>
            <p:cNvSpPr/>
            <p:nvPr/>
          </p:nvSpPr>
          <p:spPr>
            <a:xfrm rot="-4364943">
              <a:off x="6478325" y="4550278"/>
              <a:ext cx="895274" cy="895274"/>
            </a:xfrm>
            <a:prstGeom prst="diamond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gradFill>
          <a:gsLst>
            <a:gs pos="0">
              <a:schemeClr val="accent3"/>
            </a:gs>
            <a:gs pos="100000">
              <a:schemeClr val="accent4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0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>
                <a:solidFill>
                  <a:srgbClr val="FFFFFF"/>
                </a:solidFill>
              </a:rPr>
              <a:pPr/>
              <a:t>‹#›</a:t>
            </a:fld>
            <a:endParaRPr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264866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1065212"/>
            <a:ext cx="3886200" cy="73501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943100"/>
            <a:ext cx="3200400" cy="8763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3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703106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706672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1157" y="2203450"/>
            <a:ext cx="3886200" cy="681038"/>
          </a:xfr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1157" y="1453357"/>
            <a:ext cx="3886200" cy="750094"/>
          </a:xfrm>
        </p:spPr>
        <p:txBody>
          <a:bodyPr anchor="b"/>
          <a:lstStyle>
            <a:lvl1pPr marL="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1pPr>
            <a:lvl2pPr marL="2286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57200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3pPr>
            <a:lvl4pPr marL="685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9144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1430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3716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6002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828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88169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4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8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6" name="Google Shape;36;p4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3000"/>
            </a:lvl9pPr>
          </a:lstStyle>
          <a:p>
            <a:endParaRPr/>
          </a:p>
        </p:txBody>
      </p:sp>
      <p:sp>
        <p:nvSpPr>
          <p:cNvPr id="37" name="Google Shape;37;p4"/>
          <p:cNvSpPr/>
          <p:nvPr/>
        </p:nvSpPr>
        <p:spPr>
          <a:xfrm rot="10800000" flipH="1">
            <a:off x="6179873" y="2290801"/>
            <a:ext cx="4358006" cy="3906512"/>
          </a:xfrm>
          <a:custGeom>
            <a:avLst/>
            <a:gdLst/>
            <a:ahLst/>
            <a:cxnLst/>
            <a:rect l="l" t="t" r="r" b="b"/>
            <a:pathLst>
              <a:path w="205809" h="184487" extrusionOk="0">
                <a:moveTo>
                  <a:pt x="205808" y="184487"/>
                </a:moveTo>
                <a:cubicBezTo>
                  <a:pt x="205808" y="184487"/>
                  <a:pt x="124965" y="183350"/>
                  <a:pt x="113768" y="135668"/>
                </a:cubicBezTo>
                <a:cubicBezTo>
                  <a:pt x="97724" y="67352"/>
                  <a:pt x="29686" y="91117"/>
                  <a:pt x="10811" y="49892"/>
                </a:cubicBezTo>
                <a:cubicBezTo>
                  <a:pt x="0" y="26297"/>
                  <a:pt x="2574" y="3647"/>
                  <a:pt x="2574" y="3647"/>
                </a:cubicBezTo>
                <a:lnTo>
                  <a:pt x="199631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8;p4"/>
          <p:cNvSpPr/>
          <p:nvPr/>
        </p:nvSpPr>
        <p:spPr>
          <a:xfrm flipH="1">
            <a:off x="-2447252" y="-2163424"/>
            <a:ext cx="5737955" cy="5143498"/>
          </a:xfrm>
          <a:custGeom>
            <a:avLst/>
            <a:gdLst/>
            <a:ahLst/>
            <a:cxnLst/>
            <a:rect l="l" t="t" r="r" b="b"/>
            <a:pathLst>
              <a:path w="205809" h="184487" extrusionOk="0">
                <a:moveTo>
                  <a:pt x="205808" y="184487"/>
                </a:moveTo>
                <a:cubicBezTo>
                  <a:pt x="205808" y="184487"/>
                  <a:pt x="124965" y="183350"/>
                  <a:pt x="113768" y="135668"/>
                </a:cubicBezTo>
                <a:cubicBezTo>
                  <a:pt x="97724" y="67352"/>
                  <a:pt x="29686" y="91117"/>
                  <a:pt x="10811" y="49892"/>
                </a:cubicBezTo>
                <a:cubicBezTo>
                  <a:pt x="0" y="26297"/>
                  <a:pt x="2574" y="3647"/>
                  <a:pt x="2574" y="3647"/>
                </a:cubicBezTo>
                <a:lnTo>
                  <a:pt x="199631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4"/>
          <p:cNvSpPr/>
          <p:nvPr/>
        </p:nvSpPr>
        <p:spPr>
          <a:xfrm rot="10800000" flipH="1">
            <a:off x="-929165" y="753132"/>
            <a:ext cx="1594775" cy="1594775"/>
          </a:xfrm>
          <a:custGeom>
            <a:avLst/>
            <a:gdLst/>
            <a:ahLst/>
            <a:cxnLst/>
            <a:rect l="l" t="t" r="r" b="b"/>
            <a:pathLst>
              <a:path w="84469" h="84469" extrusionOk="0">
                <a:moveTo>
                  <a:pt x="42234" y="84469"/>
                </a:moveTo>
                <a:cubicBezTo>
                  <a:pt x="18940" y="84469"/>
                  <a:pt x="0" y="65507"/>
                  <a:pt x="0" y="42235"/>
                </a:cubicBezTo>
                <a:cubicBezTo>
                  <a:pt x="0" y="18941"/>
                  <a:pt x="18940" y="1"/>
                  <a:pt x="42234" y="1"/>
                </a:cubicBezTo>
                <a:cubicBezTo>
                  <a:pt x="65507" y="1"/>
                  <a:pt x="84468" y="18941"/>
                  <a:pt x="84468" y="42235"/>
                </a:cubicBezTo>
                <a:cubicBezTo>
                  <a:pt x="84468" y="65507"/>
                  <a:pt x="65507" y="84469"/>
                  <a:pt x="42234" y="84469"/>
                </a:cubicBezTo>
                <a:close/>
                <a:moveTo>
                  <a:pt x="42234" y="4462"/>
                </a:moveTo>
                <a:cubicBezTo>
                  <a:pt x="21407" y="4462"/>
                  <a:pt x="4462" y="21407"/>
                  <a:pt x="4462" y="42235"/>
                </a:cubicBezTo>
                <a:cubicBezTo>
                  <a:pt x="4462" y="63062"/>
                  <a:pt x="21407" y="80007"/>
                  <a:pt x="42234" y="80007"/>
                </a:cubicBezTo>
                <a:cubicBezTo>
                  <a:pt x="63062" y="80007"/>
                  <a:pt x="80007" y="63062"/>
                  <a:pt x="80007" y="42235"/>
                </a:cubicBezTo>
                <a:cubicBezTo>
                  <a:pt x="80007" y="21407"/>
                  <a:pt x="63062" y="4462"/>
                  <a:pt x="42234" y="4462"/>
                </a:cubicBezTo>
                <a:close/>
                <a:moveTo>
                  <a:pt x="42234" y="76103"/>
                </a:moveTo>
                <a:cubicBezTo>
                  <a:pt x="23530" y="76082"/>
                  <a:pt x="8387" y="60939"/>
                  <a:pt x="8366" y="42235"/>
                </a:cubicBezTo>
                <a:cubicBezTo>
                  <a:pt x="8387" y="23531"/>
                  <a:pt x="23530" y="8388"/>
                  <a:pt x="42234" y="8366"/>
                </a:cubicBezTo>
                <a:cubicBezTo>
                  <a:pt x="60938" y="8388"/>
                  <a:pt x="76082" y="23531"/>
                  <a:pt x="76103" y="42235"/>
                </a:cubicBezTo>
                <a:cubicBezTo>
                  <a:pt x="76082" y="60939"/>
                  <a:pt x="60938" y="76082"/>
                  <a:pt x="42234" y="76103"/>
                </a:cubicBezTo>
                <a:close/>
                <a:moveTo>
                  <a:pt x="42234" y="12806"/>
                </a:moveTo>
                <a:cubicBezTo>
                  <a:pt x="25997" y="12828"/>
                  <a:pt x="12827" y="25998"/>
                  <a:pt x="12806" y="42235"/>
                </a:cubicBezTo>
                <a:cubicBezTo>
                  <a:pt x="12827" y="58472"/>
                  <a:pt x="25997" y="71620"/>
                  <a:pt x="42234" y="71642"/>
                </a:cubicBezTo>
                <a:cubicBezTo>
                  <a:pt x="58472" y="71620"/>
                  <a:pt x="71620" y="58472"/>
                  <a:pt x="71642" y="42235"/>
                </a:cubicBezTo>
                <a:cubicBezTo>
                  <a:pt x="71620" y="25998"/>
                  <a:pt x="58472" y="12828"/>
                  <a:pt x="42234" y="12806"/>
                </a:cubicBezTo>
                <a:close/>
                <a:moveTo>
                  <a:pt x="42234" y="67738"/>
                </a:moveTo>
                <a:cubicBezTo>
                  <a:pt x="28142" y="67738"/>
                  <a:pt x="16731" y="56306"/>
                  <a:pt x="16709" y="42235"/>
                </a:cubicBezTo>
                <a:cubicBezTo>
                  <a:pt x="16731" y="28143"/>
                  <a:pt x="28142" y="16731"/>
                  <a:pt x="42234" y="16710"/>
                </a:cubicBezTo>
                <a:cubicBezTo>
                  <a:pt x="56305" y="16731"/>
                  <a:pt x="67738" y="28143"/>
                  <a:pt x="67738" y="42235"/>
                </a:cubicBezTo>
                <a:cubicBezTo>
                  <a:pt x="67738" y="56306"/>
                  <a:pt x="56305" y="67738"/>
                  <a:pt x="42234" y="67738"/>
                </a:cubicBezTo>
                <a:close/>
                <a:moveTo>
                  <a:pt x="42234" y="21172"/>
                </a:moveTo>
                <a:cubicBezTo>
                  <a:pt x="30609" y="21172"/>
                  <a:pt x="21171" y="30609"/>
                  <a:pt x="21171" y="42235"/>
                </a:cubicBezTo>
                <a:cubicBezTo>
                  <a:pt x="21171" y="53860"/>
                  <a:pt x="30609" y="63277"/>
                  <a:pt x="42234" y="63298"/>
                </a:cubicBezTo>
                <a:cubicBezTo>
                  <a:pt x="53860" y="63277"/>
                  <a:pt x="63276" y="53860"/>
                  <a:pt x="63298" y="42235"/>
                </a:cubicBezTo>
                <a:cubicBezTo>
                  <a:pt x="63276" y="30609"/>
                  <a:pt x="53860" y="21172"/>
                  <a:pt x="42234" y="21172"/>
                </a:cubicBezTo>
                <a:close/>
                <a:moveTo>
                  <a:pt x="42234" y="59394"/>
                </a:moveTo>
                <a:cubicBezTo>
                  <a:pt x="32754" y="59373"/>
                  <a:pt x="25075" y="51715"/>
                  <a:pt x="25075" y="42235"/>
                </a:cubicBezTo>
                <a:cubicBezTo>
                  <a:pt x="25075" y="32754"/>
                  <a:pt x="32754" y="25075"/>
                  <a:pt x="42234" y="25075"/>
                </a:cubicBezTo>
                <a:cubicBezTo>
                  <a:pt x="51694" y="25075"/>
                  <a:pt x="59372" y="32754"/>
                  <a:pt x="59394" y="42235"/>
                </a:cubicBezTo>
                <a:cubicBezTo>
                  <a:pt x="59372" y="51694"/>
                  <a:pt x="51694" y="59373"/>
                  <a:pt x="42234" y="59394"/>
                </a:cubicBezTo>
                <a:close/>
                <a:moveTo>
                  <a:pt x="42234" y="29515"/>
                </a:moveTo>
                <a:cubicBezTo>
                  <a:pt x="35220" y="29537"/>
                  <a:pt x="29536" y="35221"/>
                  <a:pt x="29515" y="42235"/>
                </a:cubicBezTo>
                <a:cubicBezTo>
                  <a:pt x="29536" y="49249"/>
                  <a:pt x="35220" y="54933"/>
                  <a:pt x="42234" y="54933"/>
                </a:cubicBezTo>
                <a:cubicBezTo>
                  <a:pt x="49248" y="54933"/>
                  <a:pt x="54932" y="49249"/>
                  <a:pt x="54932" y="42235"/>
                </a:cubicBezTo>
                <a:cubicBezTo>
                  <a:pt x="54932" y="35221"/>
                  <a:pt x="49248" y="29537"/>
                  <a:pt x="42234" y="29515"/>
                </a:cubicBezTo>
                <a:close/>
                <a:moveTo>
                  <a:pt x="42234" y="51029"/>
                </a:moveTo>
                <a:cubicBezTo>
                  <a:pt x="37365" y="51029"/>
                  <a:pt x="33419" y="47082"/>
                  <a:pt x="33419" y="42235"/>
                </a:cubicBezTo>
                <a:cubicBezTo>
                  <a:pt x="33419" y="37366"/>
                  <a:pt x="37365" y="33419"/>
                  <a:pt x="42234" y="33419"/>
                </a:cubicBezTo>
                <a:cubicBezTo>
                  <a:pt x="47082" y="33419"/>
                  <a:pt x="51029" y="37366"/>
                  <a:pt x="51029" y="42235"/>
                </a:cubicBezTo>
                <a:cubicBezTo>
                  <a:pt x="51029" y="47082"/>
                  <a:pt x="47082" y="51029"/>
                  <a:pt x="42234" y="51029"/>
                </a:cubicBezTo>
                <a:close/>
                <a:moveTo>
                  <a:pt x="42234" y="37881"/>
                </a:moveTo>
                <a:cubicBezTo>
                  <a:pt x="39832" y="37881"/>
                  <a:pt x="37880" y="39832"/>
                  <a:pt x="37880" y="42235"/>
                </a:cubicBezTo>
                <a:cubicBezTo>
                  <a:pt x="37880" y="44637"/>
                  <a:pt x="39832" y="46568"/>
                  <a:pt x="42234" y="46589"/>
                </a:cubicBezTo>
                <a:cubicBezTo>
                  <a:pt x="44637" y="46568"/>
                  <a:pt x="46567" y="44637"/>
                  <a:pt x="46589" y="42235"/>
                </a:cubicBezTo>
                <a:cubicBezTo>
                  <a:pt x="46567" y="39832"/>
                  <a:pt x="44637" y="37881"/>
                  <a:pt x="42234" y="3788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0" name="Google Shape;40;p4"/>
          <p:cNvGrpSpPr/>
          <p:nvPr/>
        </p:nvGrpSpPr>
        <p:grpSpPr>
          <a:xfrm>
            <a:off x="7632597" y="-6"/>
            <a:ext cx="1353204" cy="1350259"/>
            <a:chOff x="7592900" y="4119250"/>
            <a:chExt cx="1676002" cy="1672354"/>
          </a:xfrm>
        </p:grpSpPr>
        <p:sp>
          <p:nvSpPr>
            <p:cNvPr id="41" name="Google Shape;41;p4"/>
            <p:cNvSpPr/>
            <p:nvPr/>
          </p:nvSpPr>
          <p:spPr>
            <a:xfrm>
              <a:off x="7806702" y="4329404"/>
              <a:ext cx="1462200" cy="1462200"/>
            </a:xfrm>
            <a:prstGeom prst="donut">
              <a:avLst>
                <a:gd name="adj" fmla="val 5101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4"/>
            <p:cNvSpPr/>
            <p:nvPr/>
          </p:nvSpPr>
          <p:spPr>
            <a:xfrm>
              <a:off x="7592900" y="4119250"/>
              <a:ext cx="1462200" cy="1462200"/>
            </a:xfrm>
            <a:prstGeom prst="donut">
              <a:avLst>
                <a:gd name="adj" fmla="val 5518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3" name="Google Shape;43;p4"/>
          <p:cNvGrpSpPr/>
          <p:nvPr/>
        </p:nvGrpSpPr>
        <p:grpSpPr>
          <a:xfrm>
            <a:off x="5995685" y="4063013"/>
            <a:ext cx="1344300" cy="1344300"/>
            <a:chOff x="6900560" y="862613"/>
            <a:chExt cx="1344300" cy="1344300"/>
          </a:xfrm>
        </p:grpSpPr>
        <p:sp>
          <p:nvSpPr>
            <p:cNvPr id="44" name="Google Shape;44;p4"/>
            <p:cNvSpPr/>
            <p:nvPr/>
          </p:nvSpPr>
          <p:spPr>
            <a:xfrm rot="-1517647">
              <a:off x="7201296" y="1163348"/>
              <a:ext cx="895229" cy="895229"/>
            </a:xfrm>
            <a:prstGeom prst="diamond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4"/>
            <p:cNvSpPr/>
            <p:nvPr/>
          </p:nvSpPr>
          <p:spPr>
            <a:xfrm rot="-1517647">
              <a:off x="7048896" y="1010948"/>
              <a:ext cx="895229" cy="895229"/>
            </a:xfrm>
            <a:prstGeom prst="diamond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800100"/>
            <a:ext cx="2019300" cy="2262982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24100" y="800100"/>
            <a:ext cx="2019300" cy="2262982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855818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767556"/>
            <a:ext cx="2020094" cy="319881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8600" y="1087438"/>
            <a:ext cx="2020094" cy="1975644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322513" y="767556"/>
            <a:ext cx="2020888" cy="319881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322513" y="1087438"/>
            <a:ext cx="2020888" cy="1975644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034265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247583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698394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36525"/>
            <a:ext cx="1504157" cy="581025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87525" y="136525"/>
            <a:ext cx="2555875" cy="2926557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717550"/>
            <a:ext cx="1504157" cy="2345532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450"/>
            </a:lvl4pPr>
            <a:lvl5pPr marL="914400" indent="0">
              <a:buNone/>
              <a:defRPr sz="450"/>
            </a:lvl5pPr>
            <a:lvl6pPr marL="1143000" indent="0">
              <a:buNone/>
              <a:defRPr sz="450"/>
            </a:lvl6pPr>
            <a:lvl7pPr marL="1371600" indent="0">
              <a:buNone/>
              <a:defRPr sz="450"/>
            </a:lvl7pPr>
            <a:lvl8pPr marL="1600200" indent="0">
              <a:buNone/>
              <a:defRPr sz="450"/>
            </a:lvl8pPr>
            <a:lvl9pPr marL="1828800" indent="0">
              <a:buNone/>
              <a:defRPr sz="4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365019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6144" y="2400300"/>
            <a:ext cx="2743200" cy="283369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96144" y="306388"/>
            <a:ext cx="2743200" cy="2057400"/>
          </a:xfrm>
        </p:spPr>
        <p:txBody>
          <a:bodyPr/>
          <a:lstStyle>
            <a:lvl1pPr marL="0" indent="0">
              <a:buNone/>
              <a:defRPr sz="1600"/>
            </a:lvl1pPr>
            <a:lvl2pPr marL="228600" indent="0">
              <a:buNone/>
              <a:defRPr sz="1400"/>
            </a:lvl2pPr>
            <a:lvl3pPr marL="457200" indent="0">
              <a:buNone/>
              <a:defRPr sz="1200"/>
            </a:lvl3pPr>
            <a:lvl4pPr marL="685800" indent="0">
              <a:buNone/>
              <a:defRPr sz="1000"/>
            </a:lvl4pPr>
            <a:lvl5pPr marL="914400" indent="0">
              <a:buNone/>
              <a:defRPr sz="1000"/>
            </a:lvl5pPr>
            <a:lvl6pPr marL="1143000" indent="0">
              <a:buNone/>
              <a:defRPr sz="1000"/>
            </a:lvl6pPr>
            <a:lvl7pPr marL="1371600" indent="0">
              <a:buNone/>
              <a:defRPr sz="1000"/>
            </a:lvl7pPr>
            <a:lvl8pPr marL="1600200" indent="0">
              <a:buNone/>
              <a:defRPr sz="1000"/>
            </a:lvl8pPr>
            <a:lvl9pPr marL="1828800" indent="0">
              <a:buNone/>
              <a:defRPr sz="1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6144" y="2683669"/>
            <a:ext cx="2743200" cy="402431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450"/>
            </a:lvl4pPr>
            <a:lvl5pPr marL="914400" indent="0">
              <a:buNone/>
              <a:defRPr sz="450"/>
            </a:lvl5pPr>
            <a:lvl6pPr marL="1143000" indent="0">
              <a:buNone/>
              <a:defRPr sz="450"/>
            </a:lvl6pPr>
            <a:lvl7pPr marL="1371600" indent="0">
              <a:buNone/>
              <a:defRPr sz="450"/>
            </a:lvl7pPr>
            <a:lvl8pPr marL="1600200" indent="0">
              <a:buNone/>
              <a:defRPr sz="450"/>
            </a:lvl8pPr>
            <a:lvl9pPr marL="1828800" indent="0">
              <a:buNone/>
              <a:defRPr sz="4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750255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61894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314700" y="137319"/>
            <a:ext cx="1028700" cy="29257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37319"/>
            <a:ext cx="3009900" cy="29257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324457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5122561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249959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7"/>
          <p:cNvSpPr txBox="1">
            <a:spLocks noGrp="1"/>
          </p:cNvSpPr>
          <p:nvPr>
            <p:ph type="body" idx="1"/>
          </p:nvPr>
        </p:nvSpPr>
        <p:spPr>
          <a:xfrm>
            <a:off x="717297" y="1389600"/>
            <a:ext cx="36306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Char char="○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60" name="Google Shape;60;p7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3000"/>
            </a:lvl9pPr>
          </a:lstStyle>
          <a:p>
            <a:endParaRPr/>
          </a:p>
        </p:txBody>
      </p:sp>
      <p:grpSp>
        <p:nvGrpSpPr>
          <p:cNvPr id="61" name="Google Shape;61;p7"/>
          <p:cNvGrpSpPr/>
          <p:nvPr/>
        </p:nvGrpSpPr>
        <p:grpSpPr>
          <a:xfrm>
            <a:off x="4210250" y="3869825"/>
            <a:ext cx="1676002" cy="1672354"/>
            <a:chOff x="154500" y="-608250"/>
            <a:chExt cx="1676002" cy="1672354"/>
          </a:xfrm>
        </p:grpSpPr>
        <p:sp>
          <p:nvSpPr>
            <p:cNvPr id="62" name="Google Shape;62;p7"/>
            <p:cNvSpPr/>
            <p:nvPr/>
          </p:nvSpPr>
          <p:spPr>
            <a:xfrm>
              <a:off x="368302" y="-398096"/>
              <a:ext cx="1462200" cy="1462200"/>
            </a:xfrm>
            <a:prstGeom prst="donut">
              <a:avLst>
                <a:gd name="adj" fmla="val 5101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7"/>
            <p:cNvSpPr/>
            <p:nvPr/>
          </p:nvSpPr>
          <p:spPr>
            <a:xfrm>
              <a:off x="154500" y="-608250"/>
              <a:ext cx="1462200" cy="1462200"/>
            </a:xfrm>
            <a:prstGeom prst="donut">
              <a:avLst>
                <a:gd name="adj" fmla="val 5518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4" name="Google Shape;64;p7"/>
          <p:cNvSpPr/>
          <p:nvPr/>
        </p:nvSpPr>
        <p:spPr>
          <a:xfrm rot="10800000">
            <a:off x="-1680923" y="2428246"/>
            <a:ext cx="4358006" cy="3906512"/>
          </a:xfrm>
          <a:custGeom>
            <a:avLst/>
            <a:gdLst/>
            <a:ahLst/>
            <a:cxnLst/>
            <a:rect l="l" t="t" r="r" b="b"/>
            <a:pathLst>
              <a:path w="205809" h="184487" extrusionOk="0">
                <a:moveTo>
                  <a:pt x="205808" y="184487"/>
                </a:moveTo>
                <a:cubicBezTo>
                  <a:pt x="205808" y="184487"/>
                  <a:pt x="124965" y="183350"/>
                  <a:pt x="113768" y="135668"/>
                </a:cubicBezTo>
                <a:cubicBezTo>
                  <a:pt x="97724" y="67352"/>
                  <a:pt x="29686" y="91117"/>
                  <a:pt x="10811" y="49892"/>
                </a:cubicBezTo>
                <a:cubicBezTo>
                  <a:pt x="0" y="26297"/>
                  <a:pt x="2574" y="3647"/>
                  <a:pt x="2574" y="3647"/>
                </a:cubicBezTo>
                <a:lnTo>
                  <a:pt x="199631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5" name="Google Shape;65;p7"/>
          <p:cNvGrpSpPr/>
          <p:nvPr/>
        </p:nvGrpSpPr>
        <p:grpSpPr>
          <a:xfrm>
            <a:off x="-1111100" y="755900"/>
            <a:ext cx="1676002" cy="1672354"/>
            <a:chOff x="7218825" y="4056675"/>
            <a:chExt cx="1676002" cy="1672354"/>
          </a:xfrm>
        </p:grpSpPr>
        <p:sp>
          <p:nvSpPr>
            <p:cNvPr id="66" name="Google Shape;66;p7"/>
            <p:cNvSpPr/>
            <p:nvPr/>
          </p:nvSpPr>
          <p:spPr>
            <a:xfrm>
              <a:off x="7432627" y="4266829"/>
              <a:ext cx="1462200" cy="1462200"/>
            </a:xfrm>
            <a:prstGeom prst="donut">
              <a:avLst>
                <a:gd name="adj" fmla="val 5101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7"/>
            <p:cNvSpPr/>
            <p:nvPr/>
          </p:nvSpPr>
          <p:spPr>
            <a:xfrm>
              <a:off x="7218825" y="4056675"/>
              <a:ext cx="1462200" cy="1462200"/>
            </a:xfrm>
            <a:prstGeom prst="donut">
              <a:avLst>
                <a:gd name="adj" fmla="val 5518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457200" lvl="1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685800" lvl="2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914400" lvl="3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143000" lvl="4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1371600" lvl="5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1600200" lvl="6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1828800" lvl="7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057400" lvl="8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9684067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361157" y="2203450"/>
            <a:ext cx="3886200" cy="681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2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361157" y="1453357"/>
            <a:ext cx="3886200" cy="7500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228600" lvl="0" indent="-114300" algn="l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1000">
                <a:solidFill>
                  <a:srgbClr val="888888"/>
                </a:solidFill>
              </a:defRPr>
            </a:lvl1pPr>
            <a:lvl2pPr marL="457200" lvl="1" indent="-114300" algn="l">
              <a:spcBef>
                <a:spcPts val="18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900">
                <a:solidFill>
                  <a:srgbClr val="888888"/>
                </a:solidFill>
              </a:defRPr>
            </a:lvl2pPr>
            <a:lvl3pPr marL="685800" lvl="2" indent="-114300" algn="l">
              <a:spcBef>
                <a:spcPts val="16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800">
                <a:solidFill>
                  <a:srgbClr val="888888"/>
                </a:solidFill>
              </a:defRPr>
            </a:lvl3pPr>
            <a:lvl4pPr marL="914400" lvl="3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4pPr>
            <a:lvl5pPr marL="1143000" lvl="4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5pPr>
            <a:lvl6pPr marL="1371600" lvl="5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6pPr>
            <a:lvl7pPr marL="1600200" lvl="6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7pPr>
            <a:lvl8pPr marL="1828800" lvl="7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8pPr>
            <a:lvl9pPr marL="2057400" lvl="8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1058826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body" idx="1"/>
          </p:nvPr>
        </p:nvSpPr>
        <p:spPr>
          <a:xfrm>
            <a:off x="228600" y="800100"/>
            <a:ext cx="2019300" cy="2262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203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1400"/>
            </a:lvl1pPr>
            <a:lvl2pPr marL="457200" lvl="1" indent="-1905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1200"/>
            </a:lvl2pPr>
            <a:lvl3pPr marL="685800" lvl="2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3pPr>
            <a:lvl4pPr marL="914400" lvl="3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900"/>
            </a:lvl4pPr>
            <a:lvl5pPr marL="1143000" lvl="4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900"/>
            </a:lvl5pPr>
            <a:lvl6pPr marL="1371600" lvl="5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6pPr>
            <a:lvl7pPr marL="1600200" lvl="6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7pPr>
            <a:lvl8pPr marL="1828800" lvl="7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8pPr>
            <a:lvl9pPr marL="2057400" lvl="8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2"/>
          </p:nvPr>
        </p:nvSpPr>
        <p:spPr>
          <a:xfrm>
            <a:off x="2324100" y="800100"/>
            <a:ext cx="2019300" cy="2262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203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1400"/>
            </a:lvl1pPr>
            <a:lvl2pPr marL="457200" lvl="1" indent="-1905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1200"/>
            </a:lvl2pPr>
            <a:lvl3pPr marL="685800" lvl="2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3pPr>
            <a:lvl4pPr marL="914400" lvl="3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900"/>
            </a:lvl4pPr>
            <a:lvl5pPr marL="1143000" lvl="4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900"/>
            </a:lvl5pPr>
            <a:lvl6pPr marL="1371600" lvl="5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6pPr>
            <a:lvl7pPr marL="1600200" lvl="6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7pPr>
            <a:lvl8pPr marL="1828800" lvl="7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8pPr>
            <a:lvl9pPr marL="2057400" lvl="8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0917701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1"/>
          </p:nvPr>
        </p:nvSpPr>
        <p:spPr>
          <a:xfrm>
            <a:off x="228600" y="767556"/>
            <a:ext cx="2020094" cy="3198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228600" lvl="0" indent="-1143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200" b="1"/>
            </a:lvl1pPr>
            <a:lvl2pPr marL="457200" lvl="1" indent="-1143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000" b="1"/>
            </a:lvl2pPr>
            <a:lvl3pPr marL="685800" lvl="2" indent="-1143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900" b="1"/>
            </a:lvl3pPr>
            <a:lvl4pPr marL="914400" lvl="3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4pPr>
            <a:lvl5pPr marL="1143000" lvl="4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5pPr>
            <a:lvl6pPr marL="1371600" lvl="5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6pPr>
            <a:lvl7pPr marL="1600200" lvl="6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7pPr>
            <a:lvl8pPr marL="1828800" lvl="7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8pPr>
            <a:lvl9pPr marL="2057400" lvl="8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2"/>
          </p:nvPr>
        </p:nvSpPr>
        <p:spPr>
          <a:xfrm>
            <a:off x="228600" y="1087438"/>
            <a:ext cx="2020094" cy="19756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905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200"/>
            </a:lvl1pPr>
            <a:lvl2pPr marL="457200" lvl="1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000"/>
            </a:lvl2pPr>
            <a:lvl3pPr marL="685800" lvl="2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3pPr>
            <a:lvl4pPr marL="914400" lvl="3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800"/>
            </a:lvl4pPr>
            <a:lvl5pPr marL="1143000" lvl="4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800"/>
            </a:lvl5pPr>
            <a:lvl6pPr marL="1371600" lvl="5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6pPr>
            <a:lvl7pPr marL="1600200" lvl="6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7pPr>
            <a:lvl8pPr marL="1828800" lvl="7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8pPr>
            <a:lvl9pPr marL="2057400" lvl="8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3"/>
          </p:nvPr>
        </p:nvSpPr>
        <p:spPr>
          <a:xfrm>
            <a:off x="2322513" y="767556"/>
            <a:ext cx="2020888" cy="3198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228600" lvl="0" indent="-1143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200" b="1"/>
            </a:lvl1pPr>
            <a:lvl2pPr marL="457200" lvl="1" indent="-1143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000" b="1"/>
            </a:lvl2pPr>
            <a:lvl3pPr marL="685800" lvl="2" indent="-1143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900" b="1"/>
            </a:lvl3pPr>
            <a:lvl4pPr marL="914400" lvl="3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4pPr>
            <a:lvl5pPr marL="1143000" lvl="4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5pPr>
            <a:lvl6pPr marL="1371600" lvl="5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6pPr>
            <a:lvl7pPr marL="1600200" lvl="6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7pPr>
            <a:lvl8pPr marL="1828800" lvl="7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8pPr>
            <a:lvl9pPr marL="2057400" lvl="8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body" idx="4"/>
          </p:nvPr>
        </p:nvSpPr>
        <p:spPr>
          <a:xfrm>
            <a:off x="2322513" y="1087438"/>
            <a:ext cx="2020888" cy="19756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905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200"/>
            </a:lvl1pPr>
            <a:lvl2pPr marL="457200" lvl="1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000"/>
            </a:lvl2pPr>
            <a:lvl3pPr marL="685800" lvl="2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3pPr>
            <a:lvl4pPr marL="914400" lvl="3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800"/>
            </a:lvl4pPr>
            <a:lvl5pPr marL="1143000" lvl="4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800"/>
            </a:lvl5pPr>
            <a:lvl6pPr marL="1371600" lvl="5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6pPr>
            <a:lvl7pPr marL="1600200" lvl="6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7pPr>
            <a:lvl8pPr marL="1828800" lvl="7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8pPr>
            <a:lvl9pPr marL="2057400" lvl="8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4054160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7495125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228600" y="136525"/>
            <a:ext cx="1504157" cy="581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1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1787525" y="136525"/>
            <a:ext cx="2555875" cy="29265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2159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1600"/>
            </a:lvl1pPr>
            <a:lvl2pPr marL="457200" lvl="1" indent="-203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1400"/>
            </a:lvl2pPr>
            <a:lvl3pPr marL="685800" lvl="2" indent="-1905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200"/>
            </a:lvl3pPr>
            <a:lvl4pPr marL="914400" lvl="3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000"/>
            </a:lvl4pPr>
            <a:lvl5pPr marL="1143000" lvl="4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1000"/>
            </a:lvl5pPr>
            <a:lvl6pPr marL="1371600" lvl="5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6pPr>
            <a:lvl7pPr marL="1600200" lvl="6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7pPr>
            <a:lvl8pPr marL="1828800" lvl="7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8pPr>
            <a:lvl9pPr marL="2057400" lvl="8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228600" y="717550"/>
            <a:ext cx="1504157" cy="23455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14300" algn="l">
              <a:spcBef>
                <a:spcPts val="14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700"/>
            </a:lvl1pPr>
            <a:lvl2pPr marL="457200" lvl="1" indent="-114300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600"/>
            </a:lvl2pPr>
            <a:lvl3pPr marL="685800" lvl="2" indent="-1143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500"/>
            </a:lvl3pPr>
            <a:lvl4pPr marL="914400" lvl="3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4pPr>
            <a:lvl5pPr marL="1143000" lvl="4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5pPr>
            <a:lvl6pPr marL="1371600" lvl="5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6pPr>
            <a:lvl7pPr marL="1600200" lvl="6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7pPr>
            <a:lvl8pPr marL="1828800" lvl="7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8pPr>
            <a:lvl9pPr marL="2057400" lvl="8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5304880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896144" y="2400300"/>
            <a:ext cx="2743200" cy="2833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1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896144" y="306388"/>
            <a:ext cx="2743200" cy="20574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896144" y="2683669"/>
            <a:ext cx="2743200" cy="4024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14300" algn="l">
              <a:spcBef>
                <a:spcPts val="14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700"/>
            </a:lvl1pPr>
            <a:lvl2pPr marL="457200" lvl="1" indent="-114300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600"/>
            </a:lvl2pPr>
            <a:lvl3pPr marL="685800" lvl="2" indent="-1143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500"/>
            </a:lvl3pPr>
            <a:lvl4pPr marL="914400" lvl="3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4pPr>
            <a:lvl5pPr marL="1143000" lvl="4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5pPr>
            <a:lvl6pPr marL="1371600" lvl="5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6pPr>
            <a:lvl7pPr marL="1600200" lvl="6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7pPr>
            <a:lvl8pPr marL="1828800" lvl="7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8pPr>
            <a:lvl9pPr marL="2057400" lvl="8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8648554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1154510" y="-125809"/>
            <a:ext cx="2262982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457200" lvl="1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685800" lvl="2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914400" lvl="3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143000" lvl="4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1371600" lvl="5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1600200" lvl="6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1828800" lvl="7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057400" lvl="8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5971004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2366169" y="1085851"/>
            <a:ext cx="2925763" cy="10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270669" y="95250"/>
            <a:ext cx="2925763" cy="300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457200" lvl="1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685800" lvl="2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914400" lvl="3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143000" lvl="4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1371600" lvl="5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1600200" lvl="6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1828800" lvl="7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057400" lvl="8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7649598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256826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accent1"/>
        </a:solidFill>
        <a:effectLst/>
      </p:bgPr>
    </p:bg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8"/>
          <p:cNvSpPr/>
          <p:nvPr/>
        </p:nvSpPr>
        <p:spPr>
          <a:xfrm rot="2417412" flipH="1">
            <a:off x="621524" y="-2724014"/>
            <a:ext cx="8072463" cy="9315144"/>
          </a:xfrm>
          <a:custGeom>
            <a:avLst/>
            <a:gdLst/>
            <a:ahLst/>
            <a:cxnLst/>
            <a:rect l="l" t="t" r="r" b="b"/>
            <a:pathLst>
              <a:path w="140430" h="196692" extrusionOk="0">
                <a:moveTo>
                  <a:pt x="13835" y="94742"/>
                </a:moveTo>
                <a:cubicBezTo>
                  <a:pt x="13835" y="94742"/>
                  <a:pt x="26168" y="151604"/>
                  <a:pt x="62461" y="174148"/>
                </a:cubicBezTo>
                <a:cubicBezTo>
                  <a:pt x="98753" y="196691"/>
                  <a:pt x="140430" y="167541"/>
                  <a:pt x="137341" y="127603"/>
                </a:cubicBezTo>
                <a:cubicBezTo>
                  <a:pt x="134252" y="87664"/>
                  <a:pt x="79942" y="96715"/>
                  <a:pt x="59458" y="28442"/>
                </a:cubicBezTo>
                <a:cubicBezTo>
                  <a:pt x="50943" y="0"/>
                  <a:pt x="0" y="4097"/>
                  <a:pt x="13835" y="94742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8"/>
          <p:cNvSpPr/>
          <p:nvPr/>
        </p:nvSpPr>
        <p:spPr>
          <a:xfrm>
            <a:off x="6659164" y="3082442"/>
            <a:ext cx="1827064" cy="1827064"/>
          </a:xfrm>
          <a:custGeom>
            <a:avLst/>
            <a:gdLst/>
            <a:ahLst/>
            <a:cxnLst/>
            <a:rect l="l" t="t" r="r" b="b"/>
            <a:pathLst>
              <a:path w="84469" h="84469" extrusionOk="0">
                <a:moveTo>
                  <a:pt x="42234" y="84469"/>
                </a:moveTo>
                <a:cubicBezTo>
                  <a:pt x="18940" y="84469"/>
                  <a:pt x="0" y="65507"/>
                  <a:pt x="0" y="42235"/>
                </a:cubicBezTo>
                <a:cubicBezTo>
                  <a:pt x="0" y="18941"/>
                  <a:pt x="18940" y="1"/>
                  <a:pt x="42234" y="1"/>
                </a:cubicBezTo>
                <a:cubicBezTo>
                  <a:pt x="65507" y="1"/>
                  <a:pt x="84468" y="18941"/>
                  <a:pt x="84468" y="42235"/>
                </a:cubicBezTo>
                <a:cubicBezTo>
                  <a:pt x="84468" y="65507"/>
                  <a:pt x="65507" y="84469"/>
                  <a:pt x="42234" y="84469"/>
                </a:cubicBezTo>
                <a:close/>
                <a:moveTo>
                  <a:pt x="42234" y="4462"/>
                </a:moveTo>
                <a:cubicBezTo>
                  <a:pt x="21407" y="4462"/>
                  <a:pt x="4462" y="21407"/>
                  <a:pt x="4462" y="42235"/>
                </a:cubicBezTo>
                <a:cubicBezTo>
                  <a:pt x="4462" y="63062"/>
                  <a:pt x="21407" y="80007"/>
                  <a:pt x="42234" y="80007"/>
                </a:cubicBezTo>
                <a:cubicBezTo>
                  <a:pt x="63062" y="80007"/>
                  <a:pt x="80007" y="63062"/>
                  <a:pt x="80007" y="42235"/>
                </a:cubicBezTo>
                <a:cubicBezTo>
                  <a:pt x="80007" y="21407"/>
                  <a:pt x="63062" y="4462"/>
                  <a:pt x="42234" y="4462"/>
                </a:cubicBezTo>
                <a:close/>
                <a:moveTo>
                  <a:pt x="42234" y="76103"/>
                </a:moveTo>
                <a:cubicBezTo>
                  <a:pt x="23530" y="76082"/>
                  <a:pt x="8387" y="60939"/>
                  <a:pt x="8366" y="42235"/>
                </a:cubicBezTo>
                <a:cubicBezTo>
                  <a:pt x="8387" y="23531"/>
                  <a:pt x="23530" y="8388"/>
                  <a:pt x="42234" y="8366"/>
                </a:cubicBezTo>
                <a:cubicBezTo>
                  <a:pt x="60938" y="8388"/>
                  <a:pt x="76082" y="23531"/>
                  <a:pt x="76103" y="42235"/>
                </a:cubicBezTo>
                <a:cubicBezTo>
                  <a:pt x="76082" y="60939"/>
                  <a:pt x="60938" y="76082"/>
                  <a:pt x="42234" y="76103"/>
                </a:cubicBezTo>
                <a:close/>
                <a:moveTo>
                  <a:pt x="42234" y="12806"/>
                </a:moveTo>
                <a:cubicBezTo>
                  <a:pt x="25997" y="12828"/>
                  <a:pt x="12827" y="25998"/>
                  <a:pt x="12806" y="42235"/>
                </a:cubicBezTo>
                <a:cubicBezTo>
                  <a:pt x="12827" y="58472"/>
                  <a:pt x="25997" y="71620"/>
                  <a:pt x="42234" y="71642"/>
                </a:cubicBezTo>
                <a:cubicBezTo>
                  <a:pt x="58472" y="71620"/>
                  <a:pt x="71620" y="58472"/>
                  <a:pt x="71642" y="42235"/>
                </a:cubicBezTo>
                <a:cubicBezTo>
                  <a:pt x="71620" y="25998"/>
                  <a:pt x="58472" y="12828"/>
                  <a:pt x="42234" y="12806"/>
                </a:cubicBezTo>
                <a:close/>
                <a:moveTo>
                  <a:pt x="42234" y="67738"/>
                </a:moveTo>
                <a:cubicBezTo>
                  <a:pt x="28142" y="67738"/>
                  <a:pt x="16731" y="56306"/>
                  <a:pt x="16709" y="42235"/>
                </a:cubicBezTo>
                <a:cubicBezTo>
                  <a:pt x="16731" y="28143"/>
                  <a:pt x="28142" y="16731"/>
                  <a:pt x="42234" y="16710"/>
                </a:cubicBezTo>
                <a:cubicBezTo>
                  <a:pt x="56305" y="16731"/>
                  <a:pt x="67738" y="28143"/>
                  <a:pt x="67738" y="42235"/>
                </a:cubicBezTo>
                <a:cubicBezTo>
                  <a:pt x="67738" y="56306"/>
                  <a:pt x="56305" y="67738"/>
                  <a:pt x="42234" y="67738"/>
                </a:cubicBezTo>
                <a:close/>
                <a:moveTo>
                  <a:pt x="42234" y="21172"/>
                </a:moveTo>
                <a:cubicBezTo>
                  <a:pt x="30609" y="21172"/>
                  <a:pt x="21171" y="30609"/>
                  <a:pt x="21171" y="42235"/>
                </a:cubicBezTo>
                <a:cubicBezTo>
                  <a:pt x="21171" y="53860"/>
                  <a:pt x="30609" y="63277"/>
                  <a:pt x="42234" y="63298"/>
                </a:cubicBezTo>
                <a:cubicBezTo>
                  <a:pt x="53860" y="63277"/>
                  <a:pt x="63276" y="53860"/>
                  <a:pt x="63298" y="42235"/>
                </a:cubicBezTo>
                <a:cubicBezTo>
                  <a:pt x="63276" y="30609"/>
                  <a:pt x="53860" y="21172"/>
                  <a:pt x="42234" y="21172"/>
                </a:cubicBezTo>
                <a:close/>
                <a:moveTo>
                  <a:pt x="42234" y="59394"/>
                </a:moveTo>
                <a:cubicBezTo>
                  <a:pt x="32754" y="59373"/>
                  <a:pt x="25075" y="51715"/>
                  <a:pt x="25075" y="42235"/>
                </a:cubicBezTo>
                <a:cubicBezTo>
                  <a:pt x="25075" y="32754"/>
                  <a:pt x="32754" y="25075"/>
                  <a:pt x="42234" y="25075"/>
                </a:cubicBezTo>
                <a:cubicBezTo>
                  <a:pt x="51694" y="25075"/>
                  <a:pt x="59372" y="32754"/>
                  <a:pt x="59394" y="42235"/>
                </a:cubicBezTo>
                <a:cubicBezTo>
                  <a:pt x="59372" y="51694"/>
                  <a:pt x="51694" y="59373"/>
                  <a:pt x="42234" y="59394"/>
                </a:cubicBezTo>
                <a:close/>
                <a:moveTo>
                  <a:pt x="42234" y="29515"/>
                </a:moveTo>
                <a:cubicBezTo>
                  <a:pt x="35220" y="29537"/>
                  <a:pt x="29536" y="35221"/>
                  <a:pt x="29515" y="42235"/>
                </a:cubicBezTo>
                <a:cubicBezTo>
                  <a:pt x="29536" y="49249"/>
                  <a:pt x="35220" y="54933"/>
                  <a:pt x="42234" y="54933"/>
                </a:cubicBezTo>
                <a:cubicBezTo>
                  <a:pt x="49248" y="54933"/>
                  <a:pt x="54932" y="49249"/>
                  <a:pt x="54932" y="42235"/>
                </a:cubicBezTo>
                <a:cubicBezTo>
                  <a:pt x="54932" y="35221"/>
                  <a:pt x="49248" y="29537"/>
                  <a:pt x="42234" y="29515"/>
                </a:cubicBezTo>
                <a:close/>
                <a:moveTo>
                  <a:pt x="42234" y="51029"/>
                </a:moveTo>
                <a:cubicBezTo>
                  <a:pt x="37365" y="51029"/>
                  <a:pt x="33419" y="47082"/>
                  <a:pt x="33419" y="42235"/>
                </a:cubicBezTo>
                <a:cubicBezTo>
                  <a:pt x="33419" y="37366"/>
                  <a:pt x="37365" y="33419"/>
                  <a:pt x="42234" y="33419"/>
                </a:cubicBezTo>
                <a:cubicBezTo>
                  <a:pt x="47082" y="33419"/>
                  <a:pt x="51029" y="37366"/>
                  <a:pt x="51029" y="42235"/>
                </a:cubicBezTo>
                <a:cubicBezTo>
                  <a:pt x="51029" y="47082"/>
                  <a:pt x="47082" y="51029"/>
                  <a:pt x="42234" y="51029"/>
                </a:cubicBezTo>
                <a:close/>
                <a:moveTo>
                  <a:pt x="42234" y="37881"/>
                </a:moveTo>
                <a:cubicBezTo>
                  <a:pt x="39832" y="37881"/>
                  <a:pt x="37880" y="39832"/>
                  <a:pt x="37880" y="42235"/>
                </a:cubicBezTo>
                <a:cubicBezTo>
                  <a:pt x="37880" y="44637"/>
                  <a:pt x="39832" y="46568"/>
                  <a:pt x="42234" y="46589"/>
                </a:cubicBezTo>
                <a:cubicBezTo>
                  <a:pt x="44637" y="46568"/>
                  <a:pt x="46567" y="44637"/>
                  <a:pt x="46589" y="42235"/>
                </a:cubicBezTo>
                <a:cubicBezTo>
                  <a:pt x="46567" y="39832"/>
                  <a:pt x="44637" y="37881"/>
                  <a:pt x="42234" y="3788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1" name="Google Shape;71;p8"/>
          <p:cNvGrpSpPr/>
          <p:nvPr/>
        </p:nvGrpSpPr>
        <p:grpSpPr>
          <a:xfrm>
            <a:off x="389375" y="-78953"/>
            <a:ext cx="1926900" cy="1922706"/>
            <a:chOff x="916500" y="-836850"/>
            <a:chExt cx="1676002" cy="1672354"/>
          </a:xfrm>
        </p:grpSpPr>
        <p:sp>
          <p:nvSpPr>
            <p:cNvPr id="72" name="Google Shape;72;p8"/>
            <p:cNvSpPr/>
            <p:nvPr/>
          </p:nvSpPr>
          <p:spPr>
            <a:xfrm>
              <a:off x="1130302" y="-626696"/>
              <a:ext cx="1462200" cy="1462200"/>
            </a:xfrm>
            <a:prstGeom prst="donut">
              <a:avLst>
                <a:gd name="adj" fmla="val 5101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8"/>
            <p:cNvSpPr/>
            <p:nvPr/>
          </p:nvSpPr>
          <p:spPr>
            <a:xfrm>
              <a:off x="916500" y="-836850"/>
              <a:ext cx="1462200" cy="1462200"/>
            </a:xfrm>
            <a:prstGeom prst="donut">
              <a:avLst>
                <a:gd name="adj" fmla="val 5518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4" name="Google Shape;74;p8"/>
          <p:cNvGrpSpPr/>
          <p:nvPr/>
        </p:nvGrpSpPr>
        <p:grpSpPr>
          <a:xfrm>
            <a:off x="6900560" y="862613"/>
            <a:ext cx="1344300" cy="1344300"/>
            <a:chOff x="6900560" y="862613"/>
            <a:chExt cx="1344300" cy="1344300"/>
          </a:xfrm>
        </p:grpSpPr>
        <p:sp>
          <p:nvSpPr>
            <p:cNvPr id="75" name="Google Shape;75;p8"/>
            <p:cNvSpPr/>
            <p:nvPr/>
          </p:nvSpPr>
          <p:spPr>
            <a:xfrm rot="-1517647">
              <a:off x="7201296" y="1163348"/>
              <a:ext cx="895229" cy="895229"/>
            </a:xfrm>
            <a:prstGeom prst="diamond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8"/>
            <p:cNvSpPr/>
            <p:nvPr/>
          </p:nvSpPr>
          <p:spPr>
            <a:xfrm rot="-1517647">
              <a:off x="7048896" y="1010948"/>
              <a:ext cx="895229" cy="895229"/>
            </a:xfrm>
            <a:prstGeom prst="diamond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7" name="Google Shape;77;p8"/>
          <p:cNvGrpSpPr/>
          <p:nvPr/>
        </p:nvGrpSpPr>
        <p:grpSpPr>
          <a:xfrm>
            <a:off x="80681" y="3314625"/>
            <a:ext cx="1885790" cy="1594808"/>
            <a:chOff x="6365712" y="4428458"/>
            <a:chExt cx="1335829" cy="1129707"/>
          </a:xfrm>
        </p:grpSpPr>
        <p:sp>
          <p:nvSpPr>
            <p:cNvPr id="78" name="Google Shape;78;p8"/>
            <p:cNvSpPr/>
            <p:nvPr/>
          </p:nvSpPr>
          <p:spPr>
            <a:xfrm rot="-4364943">
              <a:off x="6693655" y="4541071"/>
              <a:ext cx="895274" cy="895274"/>
            </a:xfrm>
            <a:prstGeom prst="diamond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8"/>
            <p:cNvSpPr/>
            <p:nvPr/>
          </p:nvSpPr>
          <p:spPr>
            <a:xfrm rot="-4364943">
              <a:off x="6478325" y="4550278"/>
              <a:ext cx="895274" cy="895274"/>
            </a:xfrm>
            <a:prstGeom prst="diamond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0" name="Google Shape;80;p8"/>
          <p:cNvSpPr txBox="1">
            <a:spLocks noGrp="1"/>
          </p:cNvSpPr>
          <p:nvPr>
            <p:ph type="title"/>
          </p:nvPr>
        </p:nvSpPr>
        <p:spPr>
          <a:xfrm>
            <a:off x="1775100" y="539500"/>
            <a:ext cx="5593800" cy="405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52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457200" lvl="1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685800" lvl="2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914400" lvl="3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143000" lvl="4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1371600" lvl="5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1600200" lvl="6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1828800" lvl="7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057400" lvl="8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6908974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361157" y="2203450"/>
            <a:ext cx="3886200" cy="681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2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361157" y="1453357"/>
            <a:ext cx="3886200" cy="7500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228600" lvl="0" indent="-114300" algn="l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1000">
                <a:solidFill>
                  <a:srgbClr val="888888"/>
                </a:solidFill>
              </a:defRPr>
            </a:lvl1pPr>
            <a:lvl2pPr marL="457200" lvl="1" indent="-114300" algn="l">
              <a:spcBef>
                <a:spcPts val="18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900">
                <a:solidFill>
                  <a:srgbClr val="888888"/>
                </a:solidFill>
              </a:defRPr>
            </a:lvl2pPr>
            <a:lvl3pPr marL="685800" lvl="2" indent="-114300" algn="l">
              <a:spcBef>
                <a:spcPts val="16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800">
                <a:solidFill>
                  <a:srgbClr val="888888"/>
                </a:solidFill>
              </a:defRPr>
            </a:lvl3pPr>
            <a:lvl4pPr marL="914400" lvl="3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4pPr>
            <a:lvl5pPr marL="1143000" lvl="4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5pPr>
            <a:lvl6pPr marL="1371600" lvl="5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6pPr>
            <a:lvl7pPr marL="1600200" lvl="6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7pPr>
            <a:lvl8pPr marL="1828800" lvl="7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8pPr>
            <a:lvl9pPr marL="2057400" lvl="8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6513870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body" idx="1"/>
          </p:nvPr>
        </p:nvSpPr>
        <p:spPr>
          <a:xfrm>
            <a:off x="228600" y="800100"/>
            <a:ext cx="2019300" cy="2262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203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1400"/>
            </a:lvl1pPr>
            <a:lvl2pPr marL="457200" lvl="1" indent="-1905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1200"/>
            </a:lvl2pPr>
            <a:lvl3pPr marL="685800" lvl="2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3pPr>
            <a:lvl4pPr marL="914400" lvl="3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900"/>
            </a:lvl4pPr>
            <a:lvl5pPr marL="1143000" lvl="4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900"/>
            </a:lvl5pPr>
            <a:lvl6pPr marL="1371600" lvl="5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6pPr>
            <a:lvl7pPr marL="1600200" lvl="6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7pPr>
            <a:lvl8pPr marL="1828800" lvl="7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8pPr>
            <a:lvl9pPr marL="2057400" lvl="8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2"/>
          </p:nvPr>
        </p:nvSpPr>
        <p:spPr>
          <a:xfrm>
            <a:off x="2324100" y="800100"/>
            <a:ext cx="2019300" cy="2262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203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1400"/>
            </a:lvl1pPr>
            <a:lvl2pPr marL="457200" lvl="1" indent="-1905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1200"/>
            </a:lvl2pPr>
            <a:lvl3pPr marL="685800" lvl="2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3pPr>
            <a:lvl4pPr marL="914400" lvl="3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900"/>
            </a:lvl4pPr>
            <a:lvl5pPr marL="1143000" lvl="4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900"/>
            </a:lvl5pPr>
            <a:lvl6pPr marL="1371600" lvl="5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6pPr>
            <a:lvl7pPr marL="1600200" lvl="6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7pPr>
            <a:lvl8pPr marL="1828800" lvl="7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8pPr>
            <a:lvl9pPr marL="2057400" lvl="8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145424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1"/>
          </p:nvPr>
        </p:nvSpPr>
        <p:spPr>
          <a:xfrm>
            <a:off x="228600" y="767556"/>
            <a:ext cx="2020094" cy="3198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228600" lvl="0" indent="-1143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200" b="1"/>
            </a:lvl1pPr>
            <a:lvl2pPr marL="457200" lvl="1" indent="-1143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000" b="1"/>
            </a:lvl2pPr>
            <a:lvl3pPr marL="685800" lvl="2" indent="-1143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900" b="1"/>
            </a:lvl3pPr>
            <a:lvl4pPr marL="914400" lvl="3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4pPr>
            <a:lvl5pPr marL="1143000" lvl="4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5pPr>
            <a:lvl6pPr marL="1371600" lvl="5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6pPr>
            <a:lvl7pPr marL="1600200" lvl="6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7pPr>
            <a:lvl8pPr marL="1828800" lvl="7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8pPr>
            <a:lvl9pPr marL="2057400" lvl="8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2"/>
          </p:nvPr>
        </p:nvSpPr>
        <p:spPr>
          <a:xfrm>
            <a:off x="228600" y="1087438"/>
            <a:ext cx="2020094" cy="19756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905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200"/>
            </a:lvl1pPr>
            <a:lvl2pPr marL="457200" lvl="1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000"/>
            </a:lvl2pPr>
            <a:lvl3pPr marL="685800" lvl="2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3pPr>
            <a:lvl4pPr marL="914400" lvl="3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800"/>
            </a:lvl4pPr>
            <a:lvl5pPr marL="1143000" lvl="4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800"/>
            </a:lvl5pPr>
            <a:lvl6pPr marL="1371600" lvl="5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6pPr>
            <a:lvl7pPr marL="1600200" lvl="6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7pPr>
            <a:lvl8pPr marL="1828800" lvl="7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8pPr>
            <a:lvl9pPr marL="2057400" lvl="8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3"/>
          </p:nvPr>
        </p:nvSpPr>
        <p:spPr>
          <a:xfrm>
            <a:off x="2322513" y="767556"/>
            <a:ext cx="2020888" cy="3198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228600" lvl="0" indent="-1143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200" b="1"/>
            </a:lvl1pPr>
            <a:lvl2pPr marL="457200" lvl="1" indent="-1143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000" b="1"/>
            </a:lvl2pPr>
            <a:lvl3pPr marL="685800" lvl="2" indent="-1143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900" b="1"/>
            </a:lvl3pPr>
            <a:lvl4pPr marL="914400" lvl="3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4pPr>
            <a:lvl5pPr marL="1143000" lvl="4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5pPr>
            <a:lvl6pPr marL="1371600" lvl="5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6pPr>
            <a:lvl7pPr marL="1600200" lvl="6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7pPr>
            <a:lvl8pPr marL="1828800" lvl="7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8pPr>
            <a:lvl9pPr marL="2057400" lvl="8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body" idx="4"/>
          </p:nvPr>
        </p:nvSpPr>
        <p:spPr>
          <a:xfrm>
            <a:off x="2322513" y="1087438"/>
            <a:ext cx="2020888" cy="19756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905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200"/>
            </a:lvl1pPr>
            <a:lvl2pPr marL="457200" lvl="1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000"/>
            </a:lvl2pPr>
            <a:lvl3pPr marL="685800" lvl="2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3pPr>
            <a:lvl4pPr marL="914400" lvl="3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800"/>
            </a:lvl4pPr>
            <a:lvl5pPr marL="1143000" lvl="4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800"/>
            </a:lvl5pPr>
            <a:lvl6pPr marL="1371600" lvl="5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6pPr>
            <a:lvl7pPr marL="1600200" lvl="6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7pPr>
            <a:lvl8pPr marL="1828800" lvl="7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8pPr>
            <a:lvl9pPr marL="2057400" lvl="8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3014304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2367453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228600" y="136525"/>
            <a:ext cx="1504157" cy="581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1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1787525" y="136525"/>
            <a:ext cx="2555875" cy="29265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2159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1600"/>
            </a:lvl1pPr>
            <a:lvl2pPr marL="457200" lvl="1" indent="-203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1400"/>
            </a:lvl2pPr>
            <a:lvl3pPr marL="685800" lvl="2" indent="-1905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200"/>
            </a:lvl3pPr>
            <a:lvl4pPr marL="914400" lvl="3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000"/>
            </a:lvl4pPr>
            <a:lvl5pPr marL="1143000" lvl="4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1000"/>
            </a:lvl5pPr>
            <a:lvl6pPr marL="1371600" lvl="5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6pPr>
            <a:lvl7pPr marL="1600200" lvl="6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7pPr>
            <a:lvl8pPr marL="1828800" lvl="7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8pPr>
            <a:lvl9pPr marL="2057400" lvl="8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228600" y="717550"/>
            <a:ext cx="1504157" cy="23455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14300" algn="l">
              <a:spcBef>
                <a:spcPts val="14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700"/>
            </a:lvl1pPr>
            <a:lvl2pPr marL="457200" lvl="1" indent="-114300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600"/>
            </a:lvl2pPr>
            <a:lvl3pPr marL="685800" lvl="2" indent="-1143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500"/>
            </a:lvl3pPr>
            <a:lvl4pPr marL="914400" lvl="3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4pPr>
            <a:lvl5pPr marL="1143000" lvl="4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5pPr>
            <a:lvl6pPr marL="1371600" lvl="5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6pPr>
            <a:lvl7pPr marL="1600200" lvl="6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7pPr>
            <a:lvl8pPr marL="1828800" lvl="7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8pPr>
            <a:lvl9pPr marL="2057400" lvl="8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7722738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896144" y="2400300"/>
            <a:ext cx="2743200" cy="2833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1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896144" y="306388"/>
            <a:ext cx="2743200" cy="20574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896144" y="2683669"/>
            <a:ext cx="2743200" cy="4024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14300" algn="l">
              <a:spcBef>
                <a:spcPts val="14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700"/>
            </a:lvl1pPr>
            <a:lvl2pPr marL="457200" lvl="1" indent="-114300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600"/>
            </a:lvl2pPr>
            <a:lvl3pPr marL="685800" lvl="2" indent="-1143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500"/>
            </a:lvl3pPr>
            <a:lvl4pPr marL="914400" lvl="3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4pPr>
            <a:lvl5pPr marL="1143000" lvl="4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5pPr>
            <a:lvl6pPr marL="1371600" lvl="5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6pPr>
            <a:lvl7pPr marL="1600200" lvl="6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7pPr>
            <a:lvl8pPr marL="1828800" lvl="7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8pPr>
            <a:lvl9pPr marL="2057400" lvl="8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6344150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1154510" y="-125809"/>
            <a:ext cx="2262982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457200" lvl="1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685800" lvl="2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914400" lvl="3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143000" lvl="4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1371600" lvl="5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1600200" lvl="6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1828800" lvl="7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057400" lvl="8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3658228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2366169" y="1085851"/>
            <a:ext cx="2925763" cy="10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270669" y="95250"/>
            <a:ext cx="2925763" cy="300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457200" lvl="1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685800" lvl="2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914400" lvl="3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143000" lvl="4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1371600" lvl="5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1600200" lvl="6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1828800" lvl="7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057400" lvl="8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812890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9"/>
          <p:cNvSpPr txBox="1">
            <a:spLocks noGrp="1"/>
          </p:cNvSpPr>
          <p:nvPr>
            <p:ph type="body" idx="1"/>
          </p:nvPr>
        </p:nvSpPr>
        <p:spPr>
          <a:xfrm>
            <a:off x="4939500" y="952800"/>
            <a:ext cx="34914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400"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83" name="Google Shape;83;p9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3000"/>
            </a:lvl9pPr>
          </a:lstStyle>
          <a:p>
            <a:endParaRPr/>
          </a:p>
        </p:txBody>
      </p:sp>
      <p:grpSp>
        <p:nvGrpSpPr>
          <p:cNvPr id="84" name="Google Shape;84;p9"/>
          <p:cNvGrpSpPr/>
          <p:nvPr/>
        </p:nvGrpSpPr>
        <p:grpSpPr>
          <a:xfrm>
            <a:off x="7357711" y="-221620"/>
            <a:ext cx="1959917" cy="1955651"/>
            <a:chOff x="154500" y="-608250"/>
            <a:chExt cx="1676002" cy="1672354"/>
          </a:xfrm>
        </p:grpSpPr>
        <p:sp>
          <p:nvSpPr>
            <p:cNvPr id="85" name="Google Shape;85;p9"/>
            <p:cNvSpPr/>
            <p:nvPr/>
          </p:nvSpPr>
          <p:spPr>
            <a:xfrm>
              <a:off x="368302" y="-398096"/>
              <a:ext cx="1462200" cy="1462200"/>
            </a:xfrm>
            <a:prstGeom prst="donut">
              <a:avLst>
                <a:gd name="adj" fmla="val 5101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9"/>
            <p:cNvSpPr/>
            <p:nvPr/>
          </p:nvSpPr>
          <p:spPr>
            <a:xfrm>
              <a:off x="154500" y="-608250"/>
              <a:ext cx="1462200" cy="1462200"/>
            </a:xfrm>
            <a:prstGeom prst="donut">
              <a:avLst>
                <a:gd name="adj" fmla="val 5518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7" name="Google Shape;87;p9"/>
          <p:cNvGrpSpPr/>
          <p:nvPr/>
        </p:nvGrpSpPr>
        <p:grpSpPr>
          <a:xfrm rot="-1989337">
            <a:off x="7496282" y="3819466"/>
            <a:ext cx="1494937" cy="1494937"/>
            <a:chOff x="4203772" y="3308338"/>
            <a:chExt cx="1344300" cy="1344300"/>
          </a:xfrm>
        </p:grpSpPr>
        <p:sp>
          <p:nvSpPr>
            <p:cNvPr id="88" name="Google Shape;88;p9"/>
            <p:cNvSpPr/>
            <p:nvPr/>
          </p:nvSpPr>
          <p:spPr>
            <a:xfrm rot="-1517647">
              <a:off x="4504508" y="3609073"/>
              <a:ext cx="895229" cy="895229"/>
            </a:xfrm>
            <a:prstGeom prst="diamond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9"/>
            <p:cNvSpPr/>
            <p:nvPr/>
          </p:nvSpPr>
          <p:spPr>
            <a:xfrm rot="-1517647">
              <a:off x="4352108" y="3456673"/>
              <a:ext cx="895229" cy="895229"/>
            </a:xfrm>
            <a:prstGeom prst="diamond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bg>
      <p:bgPr>
        <a:solidFill>
          <a:schemeClr val="accent1"/>
        </a:solidFill>
        <a:effectLst/>
      </p:bgPr>
    </p:bg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1"/>
          <p:cNvSpPr/>
          <p:nvPr/>
        </p:nvSpPr>
        <p:spPr>
          <a:xfrm rot="-2417412">
            <a:off x="621524" y="-2724014"/>
            <a:ext cx="8072463" cy="9315144"/>
          </a:xfrm>
          <a:custGeom>
            <a:avLst/>
            <a:gdLst/>
            <a:ahLst/>
            <a:cxnLst/>
            <a:rect l="l" t="t" r="r" b="b"/>
            <a:pathLst>
              <a:path w="140430" h="196692" extrusionOk="0">
                <a:moveTo>
                  <a:pt x="13835" y="94742"/>
                </a:moveTo>
                <a:cubicBezTo>
                  <a:pt x="13835" y="94742"/>
                  <a:pt x="26168" y="151604"/>
                  <a:pt x="62461" y="174148"/>
                </a:cubicBezTo>
                <a:cubicBezTo>
                  <a:pt x="98753" y="196691"/>
                  <a:pt x="140430" y="167541"/>
                  <a:pt x="137341" y="127603"/>
                </a:cubicBezTo>
                <a:cubicBezTo>
                  <a:pt x="134252" y="87664"/>
                  <a:pt x="79942" y="96715"/>
                  <a:pt x="59458" y="28442"/>
                </a:cubicBezTo>
                <a:cubicBezTo>
                  <a:pt x="50943" y="0"/>
                  <a:pt x="0" y="4097"/>
                  <a:pt x="13835" y="94742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11"/>
          <p:cNvSpPr txBox="1">
            <a:spLocks noGrp="1"/>
          </p:cNvSpPr>
          <p:nvPr>
            <p:ph type="title" hasCustomPrompt="1"/>
          </p:nvPr>
        </p:nvSpPr>
        <p:spPr>
          <a:xfrm>
            <a:off x="713225" y="1106125"/>
            <a:ext cx="77178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96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95" name="Google Shape;95;p11"/>
          <p:cNvSpPr txBox="1">
            <a:spLocks noGrp="1"/>
          </p:cNvSpPr>
          <p:nvPr>
            <p:ph type="body" idx="1"/>
          </p:nvPr>
        </p:nvSpPr>
        <p:spPr>
          <a:xfrm>
            <a:off x="2457450" y="3152225"/>
            <a:ext cx="42291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96" name="Google Shape;96;p11"/>
          <p:cNvSpPr/>
          <p:nvPr/>
        </p:nvSpPr>
        <p:spPr>
          <a:xfrm flipH="1">
            <a:off x="9" y="-1012389"/>
            <a:ext cx="2328177" cy="2328177"/>
          </a:xfrm>
          <a:custGeom>
            <a:avLst/>
            <a:gdLst/>
            <a:ahLst/>
            <a:cxnLst/>
            <a:rect l="l" t="t" r="r" b="b"/>
            <a:pathLst>
              <a:path w="84469" h="84469" extrusionOk="0">
                <a:moveTo>
                  <a:pt x="42234" y="84469"/>
                </a:moveTo>
                <a:cubicBezTo>
                  <a:pt x="18940" y="84469"/>
                  <a:pt x="0" y="65507"/>
                  <a:pt x="0" y="42235"/>
                </a:cubicBezTo>
                <a:cubicBezTo>
                  <a:pt x="0" y="18941"/>
                  <a:pt x="18940" y="1"/>
                  <a:pt x="42234" y="1"/>
                </a:cubicBezTo>
                <a:cubicBezTo>
                  <a:pt x="65507" y="1"/>
                  <a:pt x="84468" y="18941"/>
                  <a:pt x="84468" y="42235"/>
                </a:cubicBezTo>
                <a:cubicBezTo>
                  <a:pt x="84468" y="65507"/>
                  <a:pt x="65507" y="84469"/>
                  <a:pt x="42234" y="84469"/>
                </a:cubicBezTo>
                <a:close/>
                <a:moveTo>
                  <a:pt x="42234" y="4462"/>
                </a:moveTo>
                <a:cubicBezTo>
                  <a:pt x="21407" y="4462"/>
                  <a:pt x="4462" y="21407"/>
                  <a:pt x="4462" y="42235"/>
                </a:cubicBezTo>
                <a:cubicBezTo>
                  <a:pt x="4462" y="63062"/>
                  <a:pt x="21407" y="80007"/>
                  <a:pt x="42234" y="80007"/>
                </a:cubicBezTo>
                <a:cubicBezTo>
                  <a:pt x="63062" y="80007"/>
                  <a:pt x="80007" y="63062"/>
                  <a:pt x="80007" y="42235"/>
                </a:cubicBezTo>
                <a:cubicBezTo>
                  <a:pt x="80007" y="21407"/>
                  <a:pt x="63062" y="4462"/>
                  <a:pt x="42234" y="4462"/>
                </a:cubicBezTo>
                <a:close/>
                <a:moveTo>
                  <a:pt x="42234" y="76103"/>
                </a:moveTo>
                <a:cubicBezTo>
                  <a:pt x="23530" y="76082"/>
                  <a:pt x="8387" y="60939"/>
                  <a:pt x="8366" y="42235"/>
                </a:cubicBezTo>
                <a:cubicBezTo>
                  <a:pt x="8387" y="23531"/>
                  <a:pt x="23530" y="8388"/>
                  <a:pt x="42234" y="8366"/>
                </a:cubicBezTo>
                <a:cubicBezTo>
                  <a:pt x="60938" y="8388"/>
                  <a:pt x="76082" y="23531"/>
                  <a:pt x="76103" y="42235"/>
                </a:cubicBezTo>
                <a:cubicBezTo>
                  <a:pt x="76082" y="60939"/>
                  <a:pt x="60938" y="76082"/>
                  <a:pt x="42234" y="76103"/>
                </a:cubicBezTo>
                <a:close/>
                <a:moveTo>
                  <a:pt x="42234" y="12806"/>
                </a:moveTo>
                <a:cubicBezTo>
                  <a:pt x="25997" y="12828"/>
                  <a:pt x="12827" y="25998"/>
                  <a:pt x="12806" y="42235"/>
                </a:cubicBezTo>
                <a:cubicBezTo>
                  <a:pt x="12827" y="58472"/>
                  <a:pt x="25997" y="71620"/>
                  <a:pt x="42234" y="71642"/>
                </a:cubicBezTo>
                <a:cubicBezTo>
                  <a:pt x="58472" y="71620"/>
                  <a:pt x="71620" y="58472"/>
                  <a:pt x="71642" y="42235"/>
                </a:cubicBezTo>
                <a:cubicBezTo>
                  <a:pt x="71620" y="25998"/>
                  <a:pt x="58472" y="12828"/>
                  <a:pt x="42234" y="12806"/>
                </a:cubicBezTo>
                <a:close/>
                <a:moveTo>
                  <a:pt x="42234" y="67738"/>
                </a:moveTo>
                <a:cubicBezTo>
                  <a:pt x="28142" y="67738"/>
                  <a:pt x="16731" y="56306"/>
                  <a:pt x="16709" y="42235"/>
                </a:cubicBezTo>
                <a:cubicBezTo>
                  <a:pt x="16731" y="28143"/>
                  <a:pt x="28142" y="16731"/>
                  <a:pt x="42234" y="16710"/>
                </a:cubicBezTo>
                <a:cubicBezTo>
                  <a:pt x="56305" y="16731"/>
                  <a:pt x="67738" y="28143"/>
                  <a:pt x="67738" y="42235"/>
                </a:cubicBezTo>
                <a:cubicBezTo>
                  <a:pt x="67738" y="56306"/>
                  <a:pt x="56305" y="67738"/>
                  <a:pt x="42234" y="67738"/>
                </a:cubicBezTo>
                <a:close/>
                <a:moveTo>
                  <a:pt x="42234" y="21172"/>
                </a:moveTo>
                <a:cubicBezTo>
                  <a:pt x="30609" y="21172"/>
                  <a:pt x="21171" y="30609"/>
                  <a:pt x="21171" y="42235"/>
                </a:cubicBezTo>
                <a:cubicBezTo>
                  <a:pt x="21171" y="53860"/>
                  <a:pt x="30609" y="63277"/>
                  <a:pt x="42234" y="63298"/>
                </a:cubicBezTo>
                <a:cubicBezTo>
                  <a:pt x="53860" y="63277"/>
                  <a:pt x="63276" y="53860"/>
                  <a:pt x="63298" y="42235"/>
                </a:cubicBezTo>
                <a:cubicBezTo>
                  <a:pt x="63276" y="30609"/>
                  <a:pt x="53860" y="21172"/>
                  <a:pt x="42234" y="21172"/>
                </a:cubicBezTo>
                <a:close/>
                <a:moveTo>
                  <a:pt x="42234" y="59394"/>
                </a:moveTo>
                <a:cubicBezTo>
                  <a:pt x="32754" y="59373"/>
                  <a:pt x="25075" y="51715"/>
                  <a:pt x="25075" y="42235"/>
                </a:cubicBezTo>
                <a:cubicBezTo>
                  <a:pt x="25075" y="32754"/>
                  <a:pt x="32754" y="25075"/>
                  <a:pt x="42234" y="25075"/>
                </a:cubicBezTo>
                <a:cubicBezTo>
                  <a:pt x="51694" y="25075"/>
                  <a:pt x="59372" y="32754"/>
                  <a:pt x="59394" y="42235"/>
                </a:cubicBezTo>
                <a:cubicBezTo>
                  <a:pt x="59372" y="51694"/>
                  <a:pt x="51694" y="59373"/>
                  <a:pt x="42234" y="59394"/>
                </a:cubicBezTo>
                <a:close/>
                <a:moveTo>
                  <a:pt x="42234" y="29515"/>
                </a:moveTo>
                <a:cubicBezTo>
                  <a:pt x="35220" y="29537"/>
                  <a:pt x="29536" y="35221"/>
                  <a:pt x="29515" y="42235"/>
                </a:cubicBezTo>
                <a:cubicBezTo>
                  <a:pt x="29536" y="49249"/>
                  <a:pt x="35220" y="54933"/>
                  <a:pt x="42234" y="54933"/>
                </a:cubicBezTo>
                <a:cubicBezTo>
                  <a:pt x="49248" y="54933"/>
                  <a:pt x="54932" y="49249"/>
                  <a:pt x="54932" y="42235"/>
                </a:cubicBezTo>
                <a:cubicBezTo>
                  <a:pt x="54932" y="35221"/>
                  <a:pt x="49248" y="29537"/>
                  <a:pt x="42234" y="29515"/>
                </a:cubicBezTo>
                <a:close/>
                <a:moveTo>
                  <a:pt x="42234" y="51029"/>
                </a:moveTo>
                <a:cubicBezTo>
                  <a:pt x="37365" y="51029"/>
                  <a:pt x="33419" y="47082"/>
                  <a:pt x="33419" y="42235"/>
                </a:cubicBezTo>
                <a:cubicBezTo>
                  <a:pt x="33419" y="37366"/>
                  <a:pt x="37365" y="33419"/>
                  <a:pt x="42234" y="33419"/>
                </a:cubicBezTo>
                <a:cubicBezTo>
                  <a:pt x="47082" y="33419"/>
                  <a:pt x="51029" y="37366"/>
                  <a:pt x="51029" y="42235"/>
                </a:cubicBezTo>
                <a:cubicBezTo>
                  <a:pt x="51029" y="47082"/>
                  <a:pt x="47082" y="51029"/>
                  <a:pt x="42234" y="51029"/>
                </a:cubicBezTo>
                <a:close/>
                <a:moveTo>
                  <a:pt x="42234" y="37881"/>
                </a:moveTo>
                <a:cubicBezTo>
                  <a:pt x="39832" y="37881"/>
                  <a:pt x="37880" y="39832"/>
                  <a:pt x="37880" y="42235"/>
                </a:cubicBezTo>
                <a:cubicBezTo>
                  <a:pt x="37880" y="44637"/>
                  <a:pt x="39832" y="46568"/>
                  <a:pt x="42234" y="46589"/>
                </a:cubicBezTo>
                <a:cubicBezTo>
                  <a:pt x="44637" y="46568"/>
                  <a:pt x="46567" y="44637"/>
                  <a:pt x="46589" y="42235"/>
                </a:cubicBezTo>
                <a:cubicBezTo>
                  <a:pt x="46567" y="39832"/>
                  <a:pt x="44637" y="37881"/>
                  <a:pt x="42234" y="3788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7" name="Google Shape;97;p11"/>
          <p:cNvGrpSpPr/>
          <p:nvPr/>
        </p:nvGrpSpPr>
        <p:grpSpPr>
          <a:xfrm flipH="1">
            <a:off x="417462" y="3110622"/>
            <a:ext cx="1926900" cy="1922706"/>
            <a:chOff x="916500" y="-836850"/>
            <a:chExt cx="1676002" cy="1672354"/>
          </a:xfrm>
        </p:grpSpPr>
        <p:sp>
          <p:nvSpPr>
            <p:cNvPr id="98" name="Google Shape;98;p11"/>
            <p:cNvSpPr/>
            <p:nvPr/>
          </p:nvSpPr>
          <p:spPr>
            <a:xfrm>
              <a:off x="1130302" y="-626696"/>
              <a:ext cx="1462200" cy="1462200"/>
            </a:xfrm>
            <a:prstGeom prst="donut">
              <a:avLst>
                <a:gd name="adj" fmla="val 5101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11"/>
            <p:cNvSpPr/>
            <p:nvPr/>
          </p:nvSpPr>
          <p:spPr>
            <a:xfrm>
              <a:off x="916500" y="-836850"/>
              <a:ext cx="1462200" cy="1462200"/>
            </a:xfrm>
            <a:prstGeom prst="donut">
              <a:avLst>
                <a:gd name="adj" fmla="val 5518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0" name="Google Shape;100;p11"/>
          <p:cNvGrpSpPr/>
          <p:nvPr/>
        </p:nvGrpSpPr>
        <p:grpSpPr>
          <a:xfrm rot="-953088" flipH="1">
            <a:off x="7195644" y="3640928"/>
            <a:ext cx="1344280" cy="1344280"/>
            <a:chOff x="6900560" y="862613"/>
            <a:chExt cx="1344300" cy="1344300"/>
          </a:xfrm>
        </p:grpSpPr>
        <p:sp>
          <p:nvSpPr>
            <p:cNvPr id="101" name="Google Shape;101;p11"/>
            <p:cNvSpPr/>
            <p:nvPr/>
          </p:nvSpPr>
          <p:spPr>
            <a:xfrm rot="-1517647">
              <a:off x="7201296" y="1163348"/>
              <a:ext cx="895229" cy="895229"/>
            </a:xfrm>
            <a:prstGeom prst="diamond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11"/>
            <p:cNvSpPr/>
            <p:nvPr/>
          </p:nvSpPr>
          <p:spPr>
            <a:xfrm rot="-1517647">
              <a:off x="7048896" y="1010948"/>
              <a:ext cx="895229" cy="895229"/>
            </a:xfrm>
            <a:prstGeom prst="diamond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103;p11"/>
          <p:cNvGrpSpPr/>
          <p:nvPr/>
        </p:nvGrpSpPr>
        <p:grpSpPr>
          <a:xfrm flipH="1">
            <a:off x="7100140" y="0"/>
            <a:ext cx="1885790" cy="1594808"/>
            <a:chOff x="6365712" y="4428458"/>
            <a:chExt cx="1335829" cy="1129707"/>
          </a:xfrm>
        </p:grpSpPr>
        <p:sp>
          <p:nvSpPr>
            <p:cNvPr id="104" name="Google Shape;104;p11"/>
            <p:cNvSpPr/>
            <p:nvPr/>
          </p:nvSpPr>
          <p:spPr>
            <a:xfrm rot="-4364943">
              <a:off x="6693655" y="4541071"/>
              <a:ext cx="895274" cy="895274"/>
            </a:xfrm>
            <a:prstGeom prst="diamond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11"/>
            <p:cNvSpPr/>
            <p:nvPr/>
          </p:nvSpPr>
          <p:spPr>
            <a:xfrm rot="-4364943">
              <a:off x="6478325" y="4550278"/>
              <a:ext cx="895274" cy="895274"/>
            </a:xfrm>
            <a:prstGeom prst="diamond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_2"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3"/>
          <p:cNvSpPr txBox="1">
            <a:spLocks noGrp="1"/>
          </p:cNvSpPr>
          <p:nvPr>
            <p:ph type="subTitle" idx="1"/>
          </p:nvPr>
        </p:nvSpPr>
        <p:spPr>
          <a:xfrm>
            <a:off x="4605500" y="1252325"/>
            <a:ext cx="2700000" cy="8313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9" name="Google Shape;109;p13"/>
          <p:cNvSpPr txBox="1">
            <a:spLocks noGrp="1"/>
          </p:cNvSpPr>
          <p:nvPr>
            <p:ph type="subTitle" idx="2"/>
          </p:nvPr>
        </p:nvSpPr>
        <p:spPr>
          <a:xfrm>
            <a:off x="4605500" y="2868725"/>
            <a:ext cx="2700000" cy="832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0" name="Google Shape;110;p13"/>
          <p:cNvSpPr txBox="1">
            <a:spLocks noGrp="1"/>
          </p:cNvSpPr>
          <p:nvPr>
            <p:ph type="ctrTitle"/>
          </p:nvPr>
        </p:nvSpPr>
        <p:spPr>
          <a:xfrm>
            <a:off x="2644625" y="1252325"/>
            <a:ext cx="2061000" cy="8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9pPr>
          </a:lstStyle>
          <a:p>
            <a:endParaRPr/>
          </a:p>
        </p:txBody>
      </p:sp>
      <p:sp>
        <p:nvSpPr>
          <p:cNvPr id="111" name="Google Shape;111;p13"/>
          <p:cNvSpPr txBox="1">
            <a:spLocks noGrp="1"/>
          </p:cNvSpPr>
          <p:nvPr>
            <p:ph type="ctrTitle" idx="3"/>
          </p:nvPr>
        </p:nvSpPr>
        <p:spPr>
          <a:xfrm>
            <a:off x="2644625" y="2868725"/>
            <a:ext cx="1147200" cy="83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9pPr>
          </a:lstStyle>
          <a:p>
            <a:endParaRPr/>
          </a:p>
        </p:txBody>
      </p:sp>
      <p:sp>
        <p:nvSpPr>
          <p:cNvPr id="112" name="Google Shape;112;p13"/>
          <p:cNvSpPr txBox="1">
            <a:spLocks noGrp="1"/>
          </p:cNvSpPr>
          <p:nvPr>
            <p:ph type="subTitle" idx="4"/>
          </p:nvPr>
        </p:nvSpPr>
        <p:spPr>
          <a:xfrm>
            <a:off x="4605500" y="2060075"/>
            <a:ext cx="2700000" cy="832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3" name="Google Shape;113;p13"/>
          <p:cNvSpPr txBox="1">
            <a:spLocks noGrp="1"/>
          </p:cNvSpPr>
          <p:nvPr>
            <p:ph type="ctrTitle" idx="5"/>
          </p:nvPr>
        </p:nvSpPr>
        <p:spPr>
          <a:xfrm>
            <a:off x="2644625" y="2060075"/>
            <a:ext cx="2061000" cy="83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9pPr>
          </a:lstStyle>
          <a:p>
            <a:endParaRPr/>
          </a:p>
        </p:txBody>
      </p:sp>
      <p:sp>
        <p:nvSpPr>
          <p:cNvPr id="114" name="Google Shape;114;p13"/>
          <p:cNvSpPr txBox="1">
            <a:spLocks noGrp="1"/>
          </p:cNvSpPr>
          <p:nvPr>
            <p:ph type="subTitle" idx="6"/>
          </p:nvPr>
        </p:nvSpPr>
        <p:spPr>
          <a:xfrm>
            <a:off x="4605500" y="3677375"/>
            <a:ext cx="2700000" cy="832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5" name="Google Shape;115;p13"/>
          <p:cNvSpPr txBox="1">
            <a:spLocks noGrp="1"/>
          </p:cNvSpPr>
          <p:nvPr>
            <p:ph type="ctrTitle" idx="7"/>
          </p:nvPr>
        </p:nvSpPr>
        <p:spPr>
          <a:xfrm>
            <a:off x="2644625" y="3677375"/>
            <a:ext cx="1994400" cy="83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9pPr>
          </a:lstStyle>
          <a:p>
            <a:endParaRPr/>
          </a:p>
        </p:txBody>
      </p:sp>
      <p:sp>
        <p:nvSpPr>
          <p:cNvPr id="116" name="Google Shape;116;p13"/>
          <p:cNvSpPr txBox="1">
            <a:spLocks noGrp="1"/>
          </p:cNvSpPr>
          <p:nvPr>
            <p:ph type="title" idx="8"/>
          </p:nvPr>
        </p:nvSpPr>
        <p:spPr>
          <a:xfrm>
            <a:off x="713225" y="445025"/>
            <a:ext cx="7717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3000"/>
            </a:lvl9pPr>
          </a:lstStyle>
          <a:p>
            <a:endParaRPr/>
          </a:p>
        </p:txBody>
      </p:sp>
      <p:sp>
        <p:nvSpPr>
          <p:cNvPr id="117" name="Google Shape;117;p13"/>
          <p:cNvSpPr txBox="1">
            <a:spLocks noGrp="1"/>
          </p:cNvSpPr>
          <p:nvPr>
            <p:ph type="title" idx="9" hasCustomPrompt="1"/>
          </p:nvPr>
        </p:nvSpPr>
        <p:spPr>
          <a:xfrm>
            <a:off x="1609875" y="1252325"/>
            <a:ext cx="916500" cy="831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18" name="Google Shape;118;p13"/>
          <p:cNvSpPr txBox="1">
            <a:spLocks noGrp="1"/>
          </p:cNvSpPr>
          <p:nvPr>
            <p:ph type="title" idx="13" hasCustomPrompt="1"/>
          </p:nvPr>
        </p:nvSpPr>
        <p:spPr>
          <a:xfrm>
            <a:off x="1609875" y="2060975"/>
            <a:ext cx="916500" cy="831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19" name="Google Shape;119;p13"/>
          <p:cNvSpPr txBox="1">
            <a:spLocks noGrp="1"/>
          </p:cNvSpPr>
          <p:nvPr>
            <p:ph type="title" idx="14" hasCustomPrompt="1"/>
          </p:nvPr>
        </p:nvSpPr>
        <p:spPr>
          <a:xfrm>
            <a:off x="1609875" y="2868725"/>
            <a:ext cx="916500" cy="832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20" name="Google Shape;120;p13"/>
          <p:cNvSpPr txBox="1">
            <a:spLocks noGrp="1"/>
          </p:cNvSpPr>
          <p:nvPr>
            <p:ph type="title" idx="15" hasCustomPrompt="1"/>
          </p:nvPr>
        </p:nvSpPr>
        <p:spPr>
          <a:xfrm>
            <a:off x="1609875" y="3677375"/>
            <a:ext cx="916500" cy="832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21" name="Google Shape;121;p13"/>
          <p:cNvSpPr/>
          <p:nvPr/>
        </p:nvSpPr>
        <p:spPr>
          <a:xfrm rot="10800000">
            <a:off x="-1380452" y="2748001"/>
            <a:ext cx="4358006" cy="3906512"/>
          </a:xfrm>
          <a:custGeom>
            <a:avLst/>
            <a:gdLst/>
            <a:ahLst/>
            <a:cxnLst/>
            <a:rect l="l" t="t" r="r" b="b"/>
            <a:pathLst>
              <a:path w="205809" h="184487" extrusionOk="0">
                <a:moveTo>
                  <a:pt x="205808" y="184487"/>
                </a:moveTo>
                <a:cubicBezTo>
                  <a:pt x="205808" y="184487"/>
                  <a:pt x="124965" y="183350"/>
                  <a:pt x="113768" y="135668"/>
                </a:cubicBezTo>
                <a:cubicBezTo>
                  <a:pt x="97724" y="67352"/>
                  <a:pt x="29686" y="91117"/>
                  <a:pt x="10811" y="49892"/>
                </a:cubicBezTo>
                <a:cubicBezTo>
                  <a:pt x="0" y="26297"/>
                  <a:pt x="2574" y="3647"/>
                  <a:pt x="2574" y="3647"/>
                </a:cubicBezTo>
                <a:lnTo>
                  <a:pt x="199631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22;p13"/>
          <p:cNvSpPr/>
          <p:nvPr/>
        </p:nvSpPr>
        <p:spPr>
          <a:xfrm>
            <a:off x="5561924" y="-1249024"/>
            <a:ext cx="5737955" cy="5143498"/>
          </a:xfrm>
          <a:custGeom>
            <a:avLst/>
            <a:gdLst/>
            <a:ahLst/>
            <a:cxnLst/>
            <a:rect l="l" t="t" r="r" b="b"/>
            <a:pathLst>
              <a:path w="205809" h="184487" extrusionOk="0">
                <a:moveTo>
                  <a:pt x="205808" y="184487"/>
                </a:moveTo>
                <a:cubicBezTo>
                  <a:pt x="205808" y="184487"/>
                  <a:pt x="124965" y="183350"/>
                  <a:pt x="113768" y="135668"/>
                </a:cubicBezTo>
                <a:cubicBezTo>
                  <a:pt x="97724" y="67352"/>
                  <a:pt x="29686" y="91117"/>
                  <a:pt x="10811" y="49892"/>
                </a:cubicBezTo>
                <a:cubicBezTo>
                  <a:pt x="0" y="26297"/>
                  <a:pt x="2574" y="3647"/>
                  <a:pt x="2574" y="3647"/>
                </a:cubicBezTo>
                <a:lnTo>
                  <a:pt x="199631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23;p13"/>
          <p:cNvSpPr/>
          <p:nvPr/>
        </p:nvSpPr>
        <p:spPr>
          <a:xfrm rot="10800000">
            <a:off x="7824017" y="-807631"/>
            <a:ext cx="1594775" cy="1594775"/>
          </a:xfrm>
          <a:custGeom>
            <a:avLst/>
            <a:gdLst/>
            <a:ahLst/>
            <a:cxnLst/>
            <a:rect l="l" t="t" r="r" b="b"/>
            <a:pathLst>
              <a:path w="84469" h="84469" extrusionOk="0">
                <a:moveTo>
                  <a:pt x="42234" y="84469"/>
                </a:moveTo>
                <a:cubicBezTo>
                  <a:pt x="18940" y="84469"/>
                  <a:pt x="0" y="65507"/>
                  <a:pt x="0" y="42235"/>
                </a:cubicBezTo>
                <a:cubicBezTo>
                  <a:pt x="0" y="18941"/>
                  <a:pt x="18940" y="1"/>
                  <a:pt x="42234" y="1"/>
                </a:cubicBezTo>
                <a:cubicBezTo>
                  <a:pt x="65507" y="1"/>
                  <a:pt x="84468" y="18941"/>
                  <a:pt x="84468" y="42235"/>
                </a:cubicBezTo>
                <a:cubicBezTo>
                  <a:pt x="84468" y="65507"/>
                  <a:pt x="65507" y="84469"/>
                  <a:pt x="42234" y="84469"/>
                </a:cubicBezTo>
                <a:close/>
                <a:moveTo>
                  <a:pt x="42234" y="4462"/>
                </a:moveTo>
                <a:cubicBezTo>
                  <a:pt x="21407" y="4462"/>
                  <a:pt x="4462" y="21407"/>
                  <a:pt x="4462" y="42235"/>
                </a:cubicBezTo>
                <a:cubicBezTo>
                  <a:pt x="4462" y="63062"/>
                  <a:pt x="21407" y="80007"/>
                  <a:pt x="42234" y="80007"/>
                </a:cubicBezTo>
                <a:cubicBezTo>
                  <a:pt x="63062" y="80007"/>
                  <a:pt x="80007" y="63062"/>
                  <a:pt x="80007" y="42235"/>
                </a:cubicBezTo>
                <a:cubicBezTo>
                  <a:pt x="80007" y="21407"/>
                  <a:pt x="63062" y="4462"/>
                  <a:pt x="42234" y="4462"/>
                </a:cubicBezTo>
                <a:close/>
                <a:moveTo>
                  <a:pt x="42234" y="76103"/>
                </a:moveTo>
                <a:cubicBezTo>
                  <a:pt x="23530" y="76082"/>
                  <a:pt x="8387" y="60939"/>
                  <a:pt x="8366" y="42235"/>
                </a:cubicBezTo>
                <a:cubicBezTo>
                  <a:pt x="8387" y="23531"/>
                  <a:pt x="23530" y="8388"/>
                  <a:pt x="42234" y="8366"/>
                </a:cubicBezTo>
                <a:cubicBezTo>
                  <a:pt x="60938" y="8388"/>
                  <a:pt x="76082" y="23531"/>
                  <a:pt x="76103" y="42235"/>
                </a:cubicBezTo>
                <a:cubicBezTo>
                  <a:pt x="76082" y="60939"/>
                  <a:pt x="60938" y="76082"/>
                  <a:pt x="42234" y="76103"/>
                </a:cubicBezTo>
                <a:close/>
                <a:moveTo>
                  <a:pt x="42234" y="12806"/>
                </a:moveTo>
                <a:cubicBezTo>
                  <a:pt x="25997" y="12828"/>
                  <a:pt x="12827" y="25998"/>
                  <a:pt x="12806" y="42235"/>
                </a:cubicBezTo>
                <a:cubicBezTo>
                  <a:pt x="12827" y="58472"/>
                  <a:pt x="25997" y="71620"/>
                  <a:pt x="42234" y="71642"/>
                </a:cubicBezTo>
                <a:cubicBezTo>
                  <a:pt x="58472" y="71620"/>
                  <a:pt x="71620" y="58472"/>
                  <a:pt x="71642" y="42235"/>
                </a:cubicBezTo>
                <a:cubicBezTo>
                  <a:pt x="71620" y="25998"/>
                  <a:pt x="58472" y="12828"/>
                  <a:pt x="42234" y="12806"/>
                </a:cubicBezTo>
                <a:close/>
                <a:moveTo>
                  <a:pt x="42234" y="67738"/>
                </a:moveTo>
                <a:cubicBezTo>
                  <a:pt x="28142" y="67738"/>
                  <a:pt x="16731" y="56306"/>
                  <a:pt x="16709" y="42235"/>
                </a:cubicBezTo>
                <a:cubicBezTo>
                  <a:pt x="16731" y="28143"/>
                  <a:pt x="28142" y="16731"/>
                  <a:pt x="42234" y="16710"/>
                </a:cubicBezTo>
                <a:cubicBezTo>
                  <a:pt x="56305" y="16731"/>
                  <a:pt x="67738" y="28143"/>
                  <a:pt x="67738" y="42235"/>
                </a:cubicBezTo>
                <a:cubicBezTo>
                  <a:pt x="67738" y="56306"/>
                  <a:pt x="56305" y="67738"/>
                  <a:pt x="42234" y="67738"/>
                </a:cubicBezTo>
                <a:close/>
                <a:moveTo>
                  <a:pt x="42234" y="21172"/>
                </a:moveTo>
                <a:cubicBezTo>
                  <a:pt x="30609" y="21172"/>
                  <a:pt x="21171" y="30609"/>
                  <a:pt x="21171" y="42235"/>
                </a:cubicBezTo>
                <a:cubicBezTo>
                  <a:pt x="21171" y="53860"/>
                  <a:pt x="30609" y="63277"/>
                  <a:pt x="42234" y="63298"/>
                </a:cubicBezTo>
                <a:cubicBezTo>
                  <a:pt x="53860" y="63277"/>
                  <a:pt x="63276" y="53860"/>
                  <a:pt x="63298" y="42235"/>
                </a:cubicBezTo>
                <a:cubicBezTo>
                  <a:pt x="63276" y="30609"/>
                  <a:pt x="53860" y="21172"/>
                  <a:pt x="42234" y="21172"/>
                </a:cubicBezTo>
                <a:close/>
                <a:moveTo>
                  <a:pt x="42234" y="59394"/>
                </a:moveTo>
                <a:cubicBezTo>
                  <a:pt x="32754" y="59373"/>
                  <a:pt x="25075" y="51715"/>
                  <a:pt x="25075" y="42235"/>
                </a:cubicBezTo>
                <a:cubicBezTo>
                  <a:pt x="25075" y="32754"/>
                  <a:pt x="32754" y="25075"/>
                  <a:pt x="42234" y="25075"/>
                </a:cubicBezTo>
                <a:cubicBezTo>
                  <a:pt x="51694" y="25075"/>
                  <a:pt x="59372" y="32754"/>
                  <a:pt x="59394" y="42235"/>
                </a:cubicBezTo>
                <a:cubicBezTo>
                  <a:pt x="59372" y="51694"/>
                  <a:pt x="51694" y="59373"/>
                  <a:pt x="42234" y="59394"/>
                </a:cubicBezTo>
                <a:close/>
                <a:moveTo>
                  <a:pt x="42234" y="29515"/>
                </a:moveTo>
                <a:cubicBezTo>
                  <a:pt x="35220" y="29537"/>
                  <a:pt x="29536" y="35221"/>
                  <a:pt x="29515" y="42235"/>
                </a:cubicBezTo>
                <a:cubicBezTo>
                  <a:pt x="29536" y="49249"/>
                  <a:pt x="35220" y="54933"/>
                  <a:pt x="42234" y="54933"/>
                </a:cubicBezTo>
                <a:cubicBezTo>
                  <a:pt x="49248" y="54933"/>
                  <a:pt x="54932" y="49249"/>
                  <a:pt x="54932" y="42235"/>
                </a:cubicBezTo>
                <a:cubicBezTo>
                  <a:pt x="54932" y="35221"/>
                  <a:pt x="49248" y="29537"/>
                  <a:pt x="42234" y="29515"/>
                </a:cubicBezTo>
                <a:close/>
                <a:moveTo>
                  <a:pt x="42234" y="51029"/>
                </a:moveTo>
                <a:cubicBezTo>
                  <a:pt x="37365" y="51029"/>
                  <a:pt x="33419" y="47082"/>
                  <a:pt x="33419" y="42235"/>
                </a:cubicBezTo>
                <a:cubicBezTo>
                  <a:pt x="33419" y="37366"/>
                  <a:pt x="37365" y="33419"/>
                  <a:pt x="42234" y="33419"/>
                </a:cubicBezTo>
                <a:cubicBezTo>
                  <a:pt x="47082" y="33419"/>
                  <a:pt x="51029" y="37366"/>
                  <a:pt x="51029" y="42235"/>
                </a:cubicBezTo>
                <a:cubicBezTo>
                  <a:pt x="51029" y="47082"/>
                  <a:pt x="47082" y="51029"/>
                  <a:pt x="42234" y="51029"/>
                </a:cubicBezTo>
                <a:close/>
                <a:moveTo>
                  <a:pt x="42234" y="37881"/>
                </a:moveTo>
                <a:cubicBezTo>
                  <a:pt x="39832" y="37881"/>
                  <a:pt x="37880" y="39832"/>
                  <a:pt x="37880" y="42235"/>
                </a:cubicBezTo>
                <a:cubicBezTo>
                  <a:pt x="37880" y="44637"/>
                  <a:pt x="39832" y="46568"/>
                  <a:pt x="42234" y="46589"/>
                </a:cubicBezTo>
                <a:cubicBezTo>
                  <a:pt x="44637" y="46568"/>
                  <a:pt x="46567" y="44637"/>
                  <a:pt x="46589" y="42235"/>
                </a:cubicBezTo>
                <a:cubicBezTo>
                  <a:pt x="46567" y="39832"/>
                  <a:pt x="44637" y="37881"/>
                  <a:pt x="42234" y="3788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24;p13"/>
          <p:cNvSpPr/>
          <p:nvPr/>
        </p:nvSpPr>
        <p:spPr>
          <a:xfrm rot="2347847">
            <a:off x="505012" y="3988045"/>
            <a:ext cx="587077" cy="816943"/>
          </a:xfrm>
          <a:prstGeom prst="can">
            <a:avLst>
              <a:gd name="adj" fmla="val 69577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5" name="Google Shape;125;p13"/>
          <p:cNvGrpSpPr/>
          <p:nvPr/>
        </p:nvGrpSpPr>
        <p:grpSpPr>
          <a:xfrm>
            <a:off x="7592900" y="4119250"/>
            <a:ext cx="1676002" cy="1672354"/>
            <a:chOff x="7592900" y="4119250"/>
            <a:chExt cx="1676002" cy="1672354"/>
          </a:xfrm>
        </p:grpSpPr>
        <p:sp>
          <p:nvSpPr>
            <p:cNvPr id="126" name="Google Shape;126;p13"/>
            <p:cNvSpPr/>
            <p:nvPr/>
          </p:nvSpPr>
          <p:spPr>
            <a:xfrm>
              <a:off x="7806702" y="4329404"/>
              <a:ext cx="1462200" cy="1462200"/>
            </a:xfrm>
            <a:prstGeom prst="donut">
              <a:avLst>
                <a:gd name="adj" fmla="val 5101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13"/>
            <p:cNvSpPr/>
            <p:nvPr/>
          </p:nvSpPr>
          <p:spPr>
            <a:xfrm>
              <a:off x="7592900" y="4119250"/>
              <a:ext cx="1462200" cy="1462200"/>
            </a:xfrm>
            <a:prstGeom prst="donut">
              <a:avLst>
                <a:gd name="adj" fmla="val 5518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_1"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14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3000"/>
            </a:lvl9pPr>
          </a:lstStyle>
          <a:p>
            <a:endParaRPr/>
          </a:p>
        </p:txBody>
      </p:sp>
      <p:sp>
        <p:nvSpPr>
          <p:cNvPr id="130" name="Google Shape;130;p14"/>
          <p:cNvSpPr txBox="1">
            <a:spLocks noGrp="1"/>
          </p:cNvSpPr>
          <p:nvPr>
            <p:ph type="subTitle" idx="1"/>
          </p:nvPr>
        </p:nvSpPr>
        <p:spPr>
          <a:xfrm>
            <a:off x="1117477" y="3178946"/>
            <a:ext cx="1857300" cy="42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accent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accent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accent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accent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accent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accent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accent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chemeClr val="accent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endParaRPr/>
          </a:p>
        </p:txBody>
      </p:sp>
      <p:sp>
        <p:nvSpPr>
          <p:cNvPr id="131" name="Google Shape;131;p14"/>
          <p:cNvSpPr txBox="1">
            <a:spLocks noGrp="1"/>
          </p:cNvSpPr>
          <p:nvPr>
            <p:ph type="subTitle" idx="2"/>
          </p:nvPr>
        </p:nvSpPr>
        <p:spPr>
          <a:xfrm>
            <a:off x="3700506" y="3178963"/>
            <a:ext cx="1857300" cy="42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accent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accent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accent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accent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accent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accent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accent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chemeClr val="accent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endParaRPr/>
          </a:p>
        </p:txBody>
      </p:sp>
      <p:sp>
        <p:nvSpPr>
          <p:cNvPr id="132" name="Google Shape;132;p14"/>
          <p:cNvSpPr txBox="1">
            <a:spLocks noGrp="1"/>
          </p:cNvSpPr>
          <p:nvPr>
            <p:ph type="subTitle" idx="3"/>
          </p:nvPr>
        </p:nvSpPr>
        <p:spPr>
          <a:xfrm>
            <a:off x="6169223" y="3178972"/>
            <a:ext cx="1857300" cy="42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accent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accent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accent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accent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accent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accent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accent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chemeClr val="accent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endParaRPr/>
          </a:p>
        </p:txBody>
      </p:sp>
      <p:sp>
        <p:nvSpPr>
          <p:cNvPr id="133" name="Google Shape;133;p14"/>
          <p:cNvSpPr txBox="1">
            <a:spLocks noGrp="1"/>
          </p:cNvSpPr>
          <p:nvPr>
            <p:ph type="body" idx="4"/>
          </p:nvPr>
        </p:nvSpPr>
        <p:spPr>
          <a:xfrm>
            <a:off x="1265077" y="3486150"/>
            <a:ext cx="1562100" cy="85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34" name="Google Shape;134;p14"/>
          <p:cNvSpPr txBox="1">
            <a:spLocks noGrp="1"/>
          </p:cNvSpPr>
          <p:nvPr>
            <p:ph type="body" idx="5"/>
          </p:nvPr>
        </p:nvSpPr>
        <p:spPr>
          <a:xfrm>
            <a:off x="3848106" y="3486150"/>
            <a:ext cx="1562100" cy="85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35" name="Google Shape;135;p14"/>
          <p:cNvSpPr txBox="1">
            <a:spLocks noGrp="1"/>
          </p:cNvSpPr>
          <p:nvPr>
            <p:ph type="body" idx="6"/>
          </p:nvPr>
        </p:nvSpPr>
        <p:spPr>
          <a:xfrm>
            <a:off x="6316823" y="3486150"/>
            <a:ext cx="1562100" cy="85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grpSp>
        <p:nvGrpSpPr>
          <p:cNvPr id="136" name="Google Shape;136;p14"/>
          <p:cNvGrpSpPr/>
          <p:nvPr/>
        </p:nvGrpSpPr>
        <p:grpSpPr>
          <a:xfrm>
            <a:off x="-1112325" y="917075"/>
            <a:ext cx="1676002" cy="1672354"/>
            <a:chOff x="154500" y="-608250"/>
            <a:chExt cx="1676002" cy="1672354"/>
          </a:xfrm>
        </p:grpSpPr>
        <p:sp>
          <p:nvSpPr>
            <p:cNvPr id="137" name="Google Shape;137;p14"/>
            <p:cNvSpPr/>
            <p:nvPr/>
          </p:nvSpPr>
          <p:spPr>
            <a:xfrm>
              <a:off x="368302" y="-398096"/>
              <a:ext cx="1462200" cy="1462200"/>
            </a:xfrm>
            <a:prstGeom prst="donut">
              <a:avLst>
                <a:gd name="adj" fmla="val 5101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14"/>
            <p:cNvSpPr/>
            <p:nvPr/>
          </p:nvSpPr>
          <p:spPr>
            <a:xfrm>
              <a:off x="154500" y="-608250"/>
              <a:ext cx="1462200" cy="1462200"/>
            </a:xfrm>
            <a:prstGeom prst="donut">
              <a:avLst>
                <a:gd name="adj" fmla="val 5518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9" name="Google Shape;139;p14"/>
          <p:cNvGrpSpPr/>
          <p:nvPr/>
        </p:nvGrpSpPr>
        <p:grpSpPr>
          <a:xfrm>
            <a:off x="7878925" y="4409100"/>
            <a:ext cx="1676002" cy="1672354"/>
            <a:chOff x="7218825" y="4056675"/>
            <a:chExt cx="1676002" cy="1672354"/>
          </a:xfrm>
        </p:grpSpPr>
        <p:sp>
          <p:nvSpPr>
            <p:cNvPr id="140" name="Google Shape;140;p14"/>
            <p:cNvSpPr/>
            <p:nvPr/>
          </p:nvSpPr>
          <p:spPr>
            <a:xfrm>
              <a:off x="7432627" y="4266829"/>
              <a:ext cx="1462200" cy="1462200"/>
            </a:xfrm>
            <a:prstGeom prst="donut">
              <a:avLst>
                <a:gd name="adj" fmla="val 5101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14"/>
            <p:cNvSpPr/>
            <p:nvPr/>
          </p:nvSpPr>
          <p:spPr>
            <a:xfrm>
              <a:off x="7218825" y="4056675"/>
              <a:ext cx="1462200" cy="1462200"/>
            </a:xfrm>
            <a:prstGeom prst="donut">
              <a:avLst>
                <a:gd name="adj" fmla="val 5518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2" name="Google Shape;142;p14"/>
          <p:cNvSpPr/>
          <p:nvPr/>
        </p:nvSpPr>
        <p:spPr>
          <a:xfrm>
            <a:off x="6251902" y="-1221879"/>
            <a:ext cx="4358006" cy="3906512"/>
          </a:xfrm>
          <a:custGeom>
            <a:avLst/>
            <a:gdLst/>
            <a:ahLst/>
            <a:cxnLst/>
            <a:rect l="l" t="t" r="r" b="b"/>
            <a:pathLst>
              <a:path w="205809" h="184487" extrusionOk="0">
                <a:moveTo>
                  <a:pt x="205808" y="184487"/>
                </a:moveTo>
                <a:cubicBezTo>
                  <a:pt x="205808" y="184487"/>
                  <a:pt x="124965" y="183350"/>
                  <a:pt x="113768" y="135668"/>
                </a:cubicBezTo>
                <a:cubicBezTo>
                  <a:pt x="97724" y="67352"/>
                  <a:pt x="29686" y="91117"/>
                  <a:pt x="10811" y="49892"/>
                </a:cubicBezTo>
                <a:cubicBezTo>
                  <a:pt x="0" y="26297"/>
                  <a:pt x="2574" y="3647"/>
                  <a:pt x="2574" y="3647"/>
                </a:cubicBezTo>
                <a:lnTo>
                  <a:pt x="199631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" name="Google Shape;143;p14"/>
          <p:cNvSpPr/>
          <p:nvPr/>
        </p:nvSpPr>
        <p:spPr>
          <a:xfrm rot="10800000">
            <a:off x="-1680923" y="2428246"/>
            <a:ext cx="4358006" cy="3906512"/>
          </a:xfrm>
          <a:custGeom>
            <a:avLst/>
            <a:gdLst/>
            <a:ahLst/>
            <a:cxnLst/>
            <a:rect l="l" t="t" r="r" b="b"/>
            <a:pathLst>
              <a:path w="205809" h="184487" extrusionOk="0">
                <a:moveTo>
                  <a:pt x="205808" y="184487"/>
                </a:moveTo>
                <a:cubicBezTo>
                  <a:pt x="205808" y="184487"/>
                  <a:pt x="124965" y="183350"/>
                  <a:pt x="113768" y="135668"/>
                </a:cubicBezTo>
                <a:cubicBezTo>
                  <a:pt x="97724" y="67352"/>
                  <a:pt x="29686" y="91117"/>
                  <a:pt x="10811" y="49892"/>
                </a:cubicBezTo>
                <a:cubicBezTo>
                  <a:pt x="0" y="26297"/>
                  <a:pt x="2574" y="3647"/>
                  <a:pt x="2574" y="3647"/>
                </a:cubicBezTo>
                <a:lnTo>
                  <a:pt x="199631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CUSTOM_4">
    <p:bg>
      <p:bgPr>
        <a:solidFill>
          <a:schemeClr val="accent4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17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3000"/>
            </a:lvl9pPr>
          </a:lstStyle>
          <a:p>
            <a:endParaRPr/>
          </a:p>
        </p:txBody>
      </p:sp>
      <p:sp>
        <p:nvSpPr>
          <p:cNvPr id="188" name="Google Shape;188;p17"/>
          <p:cNvSpPr/>
          <p:nvPr/>
        </p:nvSpPr>
        <p:spPr>
          <a:xfrm rot="10800000">
            <a:off x="-1680923" y="2428246"/>
            <a:ext cx="4358006" cy="3906512"/>
          </a:xfrm>
          <a:custGeom>
            <a:avLst/>
            <a:gdLst/>
            <a:ahLst/>
            <a:cxnLst/>
            <a:rect l="l" t="t" r="r" b="b"/>
            <a:pathLst>
              <a:path w="205809" h="184487" extrusionOk="0">
                <a:moveTo>
                  <a:pt x="205808" y="184487"/>
                </a:moveTo>
                <a:cubicBezTo>
                  <a:pt x="205808" y="184487"/>
                  <a:pt x="124965" y="183350"/>
                  <a:pt x="113768" y="135668"/>
                </a:cubicBezTo>
                <a:cubicBezTo>
                  <a:pt x="97724" y="67352"/>
                  <a:pt x="29686" y="91117"/>
                  <a:pt x="10811" y="49892"/>
                </a:cubicBezTo>
                <a:cubicBezTo>
                  <a:pt x="0" y="26297"/>
                  <a:pt x="2574" y="3647"/>
                  <a:pt x="2574" y="3647"/>
                </a:cubicBezTo>
                <a:lnTo>
                  <a:pt x="199631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" name="Google Shape;189;p17"/>
          <p:cNvSpPr/>
          <p:nvPr/>
        </p:nvSpPr>
        <p:spPr>
          <a:xfrm rot="10800000" flipH="1">
            <a:off x="6243877" y="2580646"/>
            <a:ext cx="4358006" cy="3906512"/>
          </a:xfrm>
          <a:custGeom>
            <a:avLst/>
            <a:gdLst/>
            <a:ahLst/>
            <a:cxnLst/>
            <a:rect l="l" t="t" r="r" b="b"/>
            <a:pathLst>
              <a:path w="205809" h="184487" extrusionOk="0">
                <a:moveTo>
                  <a:pt x="205808" y="184487"/>
                </a:moveTo>
                <a:cubicBezTo>
                  <a:pt x="205808" y="184487"/>
                  <a:pt x="124965" y="183350"/>
                  <a:pt x="113768" y="135668"/>
                </a:cubicBezTo>
                <a:cubicBezTo>
                  <a:pt x="97724" y="67352"/>
                  <a:pt x="29686" y="91117"/>
                  <a:pt x="10811" y="49892"/>
                </a:cubicBezTo>
                <a:cubicBezTo>
                  <a:pt x="0" y="26297"/>
                  <a:pt x="2574" y="3647"/>
                  <a:pt x="2574" y="3647"/>
                </a:cubicBezTo>
                <a:lnTo>
                  <a:pt x="199631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0" name="Google Shape;190;p17"/>
          <p:cNvGrpSpPr/>
          <p:nvPr/>
        </p:nvGrpSpPr>
        <p:grpSpPr>
          <a:xfrm>
            <a:off x="7936425" y="-359275"/>
            <a:ext cx="1676002" cy="1672354"/>
            <a:chOff x="154500" y="-608250"/>
            <a:chExt cx="1676002" cy="1672354"/>
          </a:xfrm>
        </p:grpSpPr>
        <p:sp>
          <p:nvSpPr>
            <p:cNvPr id="191" name="Google Shape;191;p17"/>
            <p:cNvSpPr/>
            <p:nvPr/>
          </p:nvSpPr>
          <p:spPr>
            <a:xfrm>
              <a:off x="368302" y="-398096"/>
              <a:ext cx="1462200" cy="1462200"/>
            </a:xfrm>
            <a:prstGeom prst="donut">
              <a:avLst>
                <a:gd name="adj" fmla="val 5101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17"/>
            <p:cNvSpPr/>
            <p:nvPr/>
          </p:nvSpPr>
          <p:spPr>
            <a:xfrm>
              <a:off x="154500" y="-608250"/>
              <a:ext cx="1462200" cy="1462200"/>
            </a:xfrm>
            <a:prstGeom prst="donut">
              <a:avLst>
                <a:gd name="adj" fmla="val 5518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theme" Target="../theme/theme4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4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Chelsea Market"/>
              <a:buNone/>
              <a:defRPr sz="2800">
                <a:solidFill>
                  <a:schemeClr val="accent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Comfortaa"/>
              <a:buChar char="●"/>
              <a:defRPr sz="1800">
                <a:solidFill>
                  <a:schemeClr val="dk2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mfortaa"/>
              <a:buChar char="○"/>
              <a:defRPr>
                <a:solidFill>
                  <a:schemeClr val="dk2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mfortaa"/>
              <a:buChar char="■"/>
              <a:defRPr>
                <a:solidFill>
                  <a:schemeClr val="dk2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mfortaa"/>
              <a:buChar char="●"/>
              <a:defRPr>
                <a:solidFill>
                  <a:schemeClr val="dk2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mfortaa"/>
              <a:buChar char="○"/>
              <a:defRPr>
                <a:solidFill>
                  <a:schemeClr val="dk2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mfortaa"/>
              <a:buChar char="■"/>
              <a:defRPr>
                <a:solidFill>
                  <a:schemeClr val="dk2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mfortaa"/>
              <a:buChar char="●"/>
              <a:defRPr>
                <a:solidFill>
                  <a:schemeClr val="dk2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mfortaa"/>
              <a:buChar char="○"/>
              <a:defRPr>
                <a:solidFill>
                  <a:schemeClr val="dk2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Comfortaa"/>
              <a:buChar char="■"/>
              <a:defRPr>
                <a:solidFill>
                  <a:schemeClr val="dk2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3" r:id="rId3"/>
    <p:sldLayoutId id="2147483654" r:id="rId4"/>
    <p:sldLayoutId id="2147483655" r:id="rId5"/>
    <p:sldLayoutId id="2147483657" r:id="rId6"/>
    <p:sldLayoutId id="2147483659" r:id="rId7"/>
    <p:sldLayoutId id="2147483660" r:id="rId8"/>
    <p:sldLayoutId id="2147483663" r:id="rId9"/>
    <p:sldLayoutId id="2147483664" r:id="rId10"/>
    <p:sldLayoutId id="2147483666" r:id="rId11"/>
    <p:sldLayoutId id="2147483667" r:id="rId12"/>
    <p:sldLayoutId id="2147483668" r:id="rId13"/>
    <p:sldLayoutId id="2147483669" r:id="rId14"/>
    <p:sldLayoutId id="2147483670" r:id="rId15"/>
    <p:sldLayoutId id="2147483687" r:id="rId1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>
                <a:buClrTx/>
                <a:buFontTx/>
                <a:buNone/>
              </a:pPr>
              <a:t>9/10/2025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>
                <a:buClrTx/>
                <a:buFontTx/>
                <a:buNone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65233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  <p:sldLayoutId id="2147483751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4572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75" indent="-142875" algn="l" defTabSz="457200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00" indent="-114300" algn="l" defTabSz="457200" rtl="0" eaLnBrk="1" latinLnBrk="0" hangingPunct="1">
        <a:spcBef>
          <a:spcPct val="20000"/>
        </a:spcBef>
        <a:buFont typeface="Arial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indent="-114300" algn="l" defTabSz="457200" rtl="0" eaLnBrk="1" latinLnBrk="0" hangingPunct="1">
        <a:spcBef>
          <a:spcPct val="20000"/>
        </a:spcBef>
        <a:buFont typeface="Arial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414611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85" r:id="rId1"/>
    <p:sldLayoutId id="2147483786" r:id="rId2"/>
    <p:sldLayoutId id="2147483787" r:id="rId3"/>
    <p:sldLayoutId id="2147483788" r:id="rId4"/>
    <p:sldLayoutId id="2147483789" r:id="rId5"/>
    <p:sldLayoutId id="2147483790" r:id="rId6"/>
    <p:sldLayoutId id="2147483791" r:id="rId7"/>
    <p:sldLayoutId id="2147483792" r:id="rId8"/>
    <p:sldLayoutId id="2147483793" r:id="rId9"/>
    <p:sldLayoutId id="2147483794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768046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96" r:id="rId1"/>
    <p:sldLayoutId id="2147483797" r:id="rId2"/>
    <p:sldLayoutId id="2147483798" r:id="rId3"/>
    <p:sldLayoutId id="2147483799" r:id="rId4"/>
    <p:sldLayoutId id="2147483800" r:id="rId5"/>
    <p:sldLayoutId id="2147483801" r:id="rId6"/>
    <p:sldLayoutId id="2147483802" r:id="rId7"/>
    <p:sldLayoutId id="2147483803" r:id="rId8"/>
    <p:sldLayoutId id="2147483804" r:id="rId9"/>
    <p:sldLayoutId id="2147483805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9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9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9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9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9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9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9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9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3.xml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9.xml"/><Relationship Id="rId6" Type="http://schemas.microsoft.com/office/2007/relationships/diagramDrawing" Target="../diagrams/drawing13.xml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4.xml"/><Relationship Id="rId2" Type="http://schemas.openxmlformats.org/officeDocument/2006/relationships/diagramData" Target="../diagrams/data14.xml"/><Relationship Id="rId1" Type="http://schemas.openxmlformats.org/officeDocument/2006/relationships/slideLayout" Target="../slideLayouts/slideLayout9.xml"/><Relationship Id="rId6" Type="http://schemas.microsoft.com/office/2007/relationships/diagramDrawing" Target="../diagrams/drawing14.xml"/><Relationship Id="rId5" Type="http://schemas.openxmlformats.org/officeDocument/2006/relationships/diagramColors" Target="../diagrams/colors14.xml"/><Relationship Id="rId4" Type="http://schemas.openxmlformats.org/officeDocument/2006/relationships/diagramQuickStyle" Target="../diagrams/quickStyle1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5.xml"/><Relationship Id="rId2" Type="http://schemas.openxmlformats.org/officeDocument/2006/relationships/diagramData" Target="../diagrams/data15.xml"/><Relationship Id="rId1" Type="http://schemas.openxmlformats.org/officeDocument/2006/relationships/slideLayout" Target="../slideLayouts/slideLayout10.xml"/><Relationship Id="rId6" Type="http://schemas.microsoft.com/office/2007/relationships/diagramDrawing" Target="../diagrams/drawing15.xml"/><Relationship Id="rId5" Type="http://schemas.openxmlformats.org/officeDocument/2006/relationships/diagramColors" Target="../diagrams/colors15.xml"/><Relationship Id="rId4" Type="http://schemas.openxmlformats.org/officeDocument/2006/relationships/diagramQuickStyle" Target="../diagrams/quickStyle1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6.xml"/><Relationship Id="rId2" Type="http://schemas.openxmlformats.org/officeDocument/2006/relationships/diagramData" Target="../diagrams/data16.xml"/><Relationship Id="rId1" Type="http://schemas.openxmlformats.org/officeDocument/2006/relationships/slideLayout" Target="../slideLayouts/slideLayout9.xml"/><Relationship Id="rId6" Type="http://schemas.microsoft.com/office/2007/relationships/diagramDrawing" Target="../diagrams/drawing16.xml"/><Relationship Id="rId5" Type="http://schemas.openxmlformats.org/officeDocument/2006/relationships/diagramColors" Target="../diagrams/colors16.xml"/><Relationship Id="rId4" Type="http://schemas.openxmlformats.org/officeDocument/2006/relationships/diagramQuickStyle" Target="../diagrams/quickStyle1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7.xml"/><Relationship Id="rId7" Type="http://schemas.microsoft.com/office/2007/relationships/diagramDrawing" Target="../diagrams/drawing17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7.xml"/><Relationship Id="rId5" Type="http://schemas.openxmlformats.org/officeDocument/2006/relationships/diagramQuickStyle" Target="../diagrams/quickStyle17.xml"/><Relationship Id="rId4" Type="http://schemas.openxmlformats.org/officeDocument/2006/relationships/diagramLayout" Target="../diagrams/layout1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8.xml"/><Relationship Id="rId7" Type="http://schemas.microsoft.com/office/2007/relationships/diagramDrawing" Target="../diagrams/drawing18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8.xml"/><Relationship Id="rId5" Type="http://schemas.openxmlformats.org/officeDocument/2006/relationships/diagramQuickStyle" Target="../diagrams/quickStyle18.xml"/><Relationship Id="rId4" Type="http://schemas.openxmlformats.org/officeDocument/2006/relationships/diagramLayout" Target="../diagrams/layout18.xml"/></Relationships>
</file>

<file path=ppt/slides/_rels/slide4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9.xml"/><Relationship Id="rId3" Type="http://schemas.openxmlformats.org/officeDocument/2006/relationships/image" Target="../media/image19.png"/><Relationship Id="rId7" Type="http://schemas.openxmlformats.org/officeDocument/2006/relationships/diagramColors" Target="../diagrams/colors19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.xml"/><Relationship Id="rId6" Type="http://schemas.openxmlformats.org/officeDocument/2006/relationships/diagramQuickStyle" Target="../diagrams/quickStyle19.xml"/><Relationship Id="rId5" Type="http://schemas.openxmlformats.org/officeDocument/2006/relationships/diagramLayout" Target="../diagrams/layout19.xml"/><Relationship Id="rId4" Type="http://schemas.openxmlformats.org/officeDocument/2006/relationships/diagramData" Target="../diagrams/data19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diagramData" Target="../diagrams/data20.xml"/><Relationship Id="rId7" Type="http://schemas.microsoft.com/office/2007/relationships/diagramDrawing" Target="../diagrams/drawing20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0.xml"/><Relationship Id="rId5" Type="http://schemas.openxmlformats.org/officeDocument/2006/relationships/diagramQuickStyle" Target="../diagrams/quickStyle20.xml"/><Relationship Id="rId4" Type="http://schemas.openxmlformats.org/officeDocument/2006/relationships/diagramLayout" Target="../diagrams/layout20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9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svg"/><Relationship Id="rId18" Type="http://schemas.openxmlformats.org/officeDocument/2006/relationships/image" Target="../media/image106.svg"/><Relationship Id="rId26" Type="http://schemas.openxmlformats.org/officeDocument/2006/relationships/image" Target="../media/image112.svg"/><Relationship Id="rId21" Type="http://schemas.openxmlformats.org/officeDocument/2006/relationships/image" Target="../media/image35.png"/><Relationship Id="rId17" Type="http://schemas.openxmlformats.org/officeDocument/2006/relationships/image" Target="../media/image33.png"/><Relationship Id="rId25" Type="http://schemas.openxmlformats.org/officeDocument/2006/relationships/image" Target="../media/image37.png"/><Relationship Id="rId2" Type="http://schemas.openxmlformats.org/officeDocument/2006/relationships/image" Target="../media/image30.png"/><Relationship Id="rId16" Type="http://schemas.openxmlformats.org/officeDocument/2006/relationships/image" Target="../media/image104.svg"/><Relationship Id="rId20" Type="http://schemas.openxmlformats.org/officeDocument/2006/relationships/image" Target="../media/image76.svg"/><Relationship Id="rId29" Type="http://schemas.openxmlformats.org/officeDocument/2006/relationships/image" Target="../media/image39.png"/><Relationship Id="rId1" Type="http://schemas.openxmlformats.org/officeDocument/2006/relationships/slideLayout" Target="../slideLayouts/slideLayout23.xml"/><Relationship Id="rId24" Type="http://schemas.openxmlformats.org/officeDocument/2006/relationships/image" Target="../media/image110.svg"/><Relationship Id="rId15" Type="http://schemas.openxmlformats.org/officeDocument/2006/relationships/image" Target="../media/image32.png"/><Relationship Id="rId23" Type="http://schemas.openxmlformats.org/officeDocument/2006/relationships/image" Target="../media/image36.png"/><Relationship Id="rId28" Type="http://schemas.openxmlformats.org/officeDocument/2006/relationships/image" Target="../media/image114.svg"/><Relationship Id="rId19" Type="http://schemas.openxmlformats.org/officeDocument/2006/relationships/image" Target="../media/image34.png"/><Relationship Id="rId9" Type="http://schemas.openxmlformats.org/officeDocument/2006/relationships/image" Target="../media/image31.png"/><Relationship Id="rId14" Type="http://schemas.openxmlformats.org/officeDocument/2006/relationships/image" Target="../media/image102.svg"/><Relationship Id="rId22" Type="http://schemas.openxmlformats.org/officeDocument/2006/relationships/image" Target="../media/image108.svg"/><Relationship Id="rId27" Type="http://schemas.openxmlformats.org/officeDocument/2006/relationships/image" Target="../media/image3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27"/>
          <p:cNvSpPr txBox="1">
            <a:spLocks noGrp="1"/>
          </p:cNvSpPr>
          <p:nvPr>
            <p:ph type="ctrTitle"/>
          </p:nvPr>
        </p:nvSpPr>
        <p:spPr>
          <a:xfrm>
            <a:off x="1095153" y="1679944"/>
            <a:ext cx="6602522" cy="2205384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96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好家持</a:t>
            </a:r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教師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加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值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Wingdings" panose="05000000000000000000" pitchFamily="2" charset="2"/>
              </a:rPr>
              <a:t>家庭共育</a:t>
            </a:r>
            <a:endParaRPr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87" name="Google Shape;287;p27"/>
          <p:cNvSpPr txBox="1">
            <a:spLocks noGrp="1"/>
          </p:cNvSpPr>
          <p:nvPr>
            <p:ph type="subTitle" idx="1"/>
          </p:nvPr>
        </p:nvSpPr>
        <p:spPr>
          <a:xfrm>
            <a:off x="2950387" y="4005925"/>
            <a:ext cx="3105300" cy="50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2800" dirty="0" smtClean="0">
                <a:solidFill>
                  <a:schemeClr val="dk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家庭教育輔導團</a:t>
            </a:r>
            <a:endParaRPr sz="2800" dirty="0">
              <a:solidFill>
                <a:schemeClr val="dk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" name="Google Shape;287;p27"/>
          <p:cNvSpPr txBox="1">
            <a:spLocks/>
          </p:cNvSpPr>
          <p:nvPr/>
        </p:nvSpPr>
        <p:spPr>
          <a:xfrm>
            <a:off x="1486786" y="706240"/>
            <a:ext cx="6032502" cy="50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omfortaa"/>
              <a:buNone/>
              <a:defRPr sz="16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Comfortaa"/>
              <a:buNone/>
              <a:defRPr sz="2800" b="0" i="0" u="none" strike="noStrike" cap="none">
                <a:solidFill>
                  <a:schemeClr val="dk2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Comfortaa"/>
              <a:buNone/>
              <a:defRPr sz="2800" b="0" i="0" u="none" strike="noStrike" cap="none">
                <a:solidFill>
                  <a:schemeClr val="dk2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Comfortaa"/>
              <a:buNone/>
              <a:defRPr sz="2800" b="0" i="0" u="none" strike="noStrike" cap="none">
                <a:solidFill>
                  <a:schemeClr val="dk2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Comfortaa"/>
              <a:buNone/>
              <a:defRPr sz="2800" b="0" i="0" u="none" strike="noStrike" cap="none">
                <a:solidFill>
                  <a:schemeClr val="dk2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Comfortaa"/>
              <a:buNone/>
              <a:defRPr sz="2800" b="0" i="0" u="none" strike="noStrike" cap="none">
                <a:solidFill>
                  <a:schemeClr val="dk2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Comfortaa"/>
              <a:buNone/>
              <a:defRPr sz="2800" b="0" i="0" u="none" strike="noStrike" cap="none">
                <a:solidFill>
                  <a:schemeClr val="dk2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Comfortaa"/>
              <a:buNone/>
              <a:defRPr sz="2800" b="0" i="0" u="none" strike="noStrike" cap="none">
                <a:solidFill>
                  <a:schemeClr val="dk2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Comfortaa"/>
              <a:buNone/>
              <a:defRPr sz="2800" b="0" i="0" u="none" strike="noStrike" cap="none">
                <a:solidFill>
                  <a:schemeClr val="dk2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pPr marL="0" indent="0"/>
            <a:r>
              <a:rPr lang="en-US" altLang="zh-TW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114</a:t>
            </a:r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年基隆市家庭教育種子教師研習</a:t>
            </a:r>
            <a:endParaRPr lang="zh-TW" altLang="en-US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98556" y="221742"/>
            <a:ext cx="7717800" cy="572700"/>
          </a:xfrm>
        </p:spPr>
        <p:txBody>
          <a:bodyPr/>
          <a:lstStyle/>
          <a:p>
            <a:r>
              <a:rPr lang="zh-TW" altLang="en-US" sz="3600" b="1" dirty="0" smtClean="0">
                <a:solidFill>
                  <a:srgbClr val="1B1C1D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專業</a:t>
            </a:r>
            <a:r>
              <a:rPr lang="zh-TW" altLang="en-US" sz="3600" b="1" dirty="0">
                <a:solidFill>
                  <a:srgbClr val="1B1C1D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辨識：掌握學生背後的家庭脈絡</a:t>
            </a:r>
            <a:r>
              <a:rPr lang="zh-TW" altLang="en-US" sz="3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zh-TW" altLang="en-US" sz="3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endParaRPr lang="zh-TW" altLang="en-US" sz="36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181598" y="1015934"/>
            <a:ext cx="8866709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5250" fontAlgn="base"/>
            <a:r>
              <a:rPr lang="zh-TW" altLang="en-US" sz="3200" b="1" dirty="0" smtClean="0">
                <a:solidFill>
                  <a:srgbClr val="1B1C1D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■兒童</a:t>
            </a:r>
            <a:r>
              <a:rPr lang="zh-TW" altLang="en-US" sz="3200" b="1" dirty="0">
                <a:solidFill>
                  <a:srgbClr val="1B1C1D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與青少年發展心理</a:t>
            </a:r>
            <a:endParaRPr lang="zh-TW" altLang="en-US" sz="3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52425" fontAlgn="base">
              <a:buFont typeface="Arial" panose="020B0604020202020204" pitchFamily="34" charset="0"/>
              <a:buChar char="•"/>
            </a:pPr>
            <a:r>
              <a:rPr lang="zh-TW" altLang="en-US" sz="3200" dirty="0">
                <a:solidFill>
                  <a:srgbClr val="1B1C1D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不同年齡層的心理需求與行為特徵</a:t>
            </a:r>
            <a:endParaRPr lang="zh-TW" altLang="en-US" sz="3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52425" fontAlgn="base">
              <a:buFont typeface="Arial" panose="020B0604020202020204" pitchFamily="34" charset="0"/>
              <a:buChar char="•"/>
            </a:pPr>
            <a:r>
              <a:rPr lang="zh-TW" altLang="en-US" sz="3200" dirty="0">
                <a:solidFill>
                  <a:srgbClr val="1B1C1D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家庭環境對孩子學習與情緒的影響</a:t>
            </a:r>
            <a:endParaRPr lang="zh-TW" altLang="en-US" sz="3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95250" fontAlgn="base"/>
            <a:r>
              <a:rPr lang="zh-TW" altLang="en-US" sz="3200" b="1" dirty="0" smtClean="0">
                <a:solidFill>
                  <a:srgbClr val="1B1C1D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■家庭</a:t>
            </a:r>
            <a:r>
              <a:rPr lang="zh-TW" altLang="en-US" sz="3200" b="1" dirty="0">
                <a:solidFill>
                  <a:srgbClr val="1B1C1D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功能與常見問題</a:t>
            </a:r>
            <a:endParaRPr lang="zh-TW" altLang="en-US" sz="3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52425" fontAlgn="base">
              <a:buFont typeface="Arial" panose="020B0604020202020204" pitchFamily="34" charset="0"/>
              <a:buChar char="•"/>
            </a:pPr>
            <a:r>
              <a:rPr lang="zh-TW" altLang="en-US" sz="3200" dirty="0">
                <a:solidFill>
                  <a:srgbClr val="1B1C1D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家庭型態差異 </a:t>
            </a:r>
            <a:r>
              <a:rPr lang="en-US" altLang="zh-TW" sz="3200" dirty="0">
                <a:solidFill>
                  <a:srgbClr val="1B1C1D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3200" dirty="0">
                <a:solidFill>
                  <a:srgbClr val="1B1C1D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單親、隔代、雙薪、重組家庭</a:t>
            </a:r>
            <a:r>
              <a:rPr lang="en-US" altLang="zh-TW" sz="3200" dirty="0">
                <a:solidFill>
                  <a:srgbClr val="1B1C1D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…)</a:t>
            </a:r>
            <a:endParaRPr lang="zh-TW" altLang="en-US" sz="3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52425" fontAlgn="base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zh-TW" altLang="en-US" sz="3200" dirty="0">
                <a:solidFill>
                  <a:srgbClr val="1B1C1D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常見親子教養問題 </a:t>
            </a:r>
            <a:r>
              <a:rPr lang="en-US" altLang="zh-TW" sz="3200" dirty="0">
                <a:solidFill>
                  <a:srgbClr val="1B1C1D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3200" dirty="0">
                <a:solidFill>
                  <a:srgbClr val="1B1C1D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數位成癮、情緒失控、學習動機低落</a:t>
            </a:r>
            <a:r>
              <a:rPr lang="en-US" altLang="zh-TW" sz="3200" dirty="0">
                <a:solidFill>
                  <a:srgbClr val="1B1C1D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endParaRPr lang="zh-TW" altLang="en-US" sz="3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548472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0923" y="189841"/>
            <a:ext cx="7717800" cy="926577"/>
          </a:xfrm>
        </p:spPr>
        <p:txBody>
          <a:bodyPr/>
          <a:lstStyle/>
          <a:p>
            <a:r>
              <a:rPr lang="zh-TW" altLang="en-US" b="1" dirty="0" smtClean="0">
                <a:solidFill>
                  <a:srgbClr val="1B1C1D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協助</a:t>
            </a:r>
            <a:r>
              <a:rPr lang="zh-TW" altLang="en-US" b="1" dirty="0">
                <a:solidFill>
                  <a:srgbClr val="1B1C1D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之路：從</a:t>
            </a:r>
            <a:r>
              <a:rPr lang="zh-TW" altLang="en-US" sz="6000" b="1" dirty="0">
                <a:solidFill>
                  <a:srgbClr val="1B1C1D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辨識</a:t>
            </a:r>
            <a:r>
              <a:rPr lang="zh-TW" altLang="en-US" b="1" dirty="0">
                <a:solidFill>
                  <a:srgbClr val="1B1C1D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到有效轉介</a:t>
            </a:r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endParaRPr lang="zh-TW" altLang="en-US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aphicFrame>
        <p:nvGraphicFramePr>
          <p:cNvPr id="4" name="資料庫圖表 3"/>
          <p:cNvGraphicFramePr/>
          <p:nvPr>
            <p:extLst>
              <p:ext uri="{D42A27DB-BD31-4B8C-83A1-F6EECF244321}">
                <p14:modId xmlns:p14="http://schemas.microsoft.com/office/powerpoint/2010/main" val="678612102"/>
              </p:ext>
            </p:extLst>
          </p:nvPr>
        </p:nvGraphicFramePr>
        <p:xfrm>
          <a:off x="90923" y="1519143"/>
          <a:ext cx="8851058" cy="27338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626787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19820" y="189844"/>
            <a:ext cx="7717800" cy="572700"/>
          </a:xfrm>
        </p:spPr>
        <p:txBody>
          <a:bodyPr/>
          <a:lstStyle/>
          <a:p>
            <a:r>
              <a:rPr lang="zh-TW" altLang="en-US" b="1" dirty="0">
                <a:solidFill>
                  <a:srgbClr val="1B1C1D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成為更好的自己：教師的自我成長</a:t>
            </a:r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endParaRPr lang="zh-TW" altLang="en-US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aphicFrame>
        <p:nvGraphicFramePr>
          <p:cNvPr id="4" name="資料庫圖表 3"/>
          <p:cNvGraphicFramePr/>
          <p:nvPr>
            <p:extLst>
              <p:ext uri="{D42A27DB-BD31-4B8C-83A1-F6EECF244321}">
                <p14:modId xmlns:p14="http://schemas.microsoft.com/office/powerpoint/2010/main" val="1518786637"/>
              </p:ext>
            </p:extLst>
          </p:nvPr>
        </p:nvGraphicFramePr>
        <p:xfrm>
          <a:off x="-175314" y="871870"/>
          <a:ext cx="9064133" cy="38489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985509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6705" y="515799"/>
            <a:ext cx="7241157" cy="1249206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2622" y="1573621"/>
            <a:ext cx="7718205" cy="2682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450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標題 2"/>
          <p:cNvSpPr>
            <a:spLocks noGrp="1"/>
          </p:cNvSpPr>
          <p:nvPr>
            <p:ph type="title"/>
          </p:nvPr>
        </p:nvSpPr>
        <p:spPr>
          <a:xfrm>
            <a:off x="329379" y="236393"/>
            <a:ext cx="7717800" cy="779390"/>
          </a:xfrm>
        </p:spPr>
        <p:txBody>
          <a:bodyPr/>
          <a:lstStyle/>
          <a:p>
            <a:r>
              <a:rPr lang="zh-TW" altLang="en-US" sz="4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家庭教育，為什麼是「</a:t>
            </a:r>
            <a:r>
              <a:rPr lang="zh-TW" altLang="en-US" sz="4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我</a:t>
            </a:r>
            <a:r>
              <a:rPr lang="zh-TW" altLang="en-US" sz="4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」</a:t>
            </a:r>
            <a:r>
              <a:rPr lang="en-US" altLang="zh-TW" sz="4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?</a:t>
            </a:r>
            <a:r>
              <a:rPr lang="zh-TW" altLang="en-US" sz="4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zh-TW" altLang="en-US" sz="4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endParaRPr lang="zh-TW" altLang="en-US" sz="4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aphicFrame>
        <p:nvGraphicFramePr>
          <p:cNvPr id="3" name="資料庫圖表 2"/>
          <p:cNvGraphicFramePr/>
          <p:nvPr>
            <p:extLst>
              <p:ext uri="{D42A27DB-BD31-4B8C-83A1-F6EECF244321}">
                <p14:modId xmlns:p14="http://schemas.microsoft.com/office/powerpoint/2010/main" val="120419676"/>
              </p:ext>
            </p:extLst>
          </p:nvPr>
        </p:nvGraphicFramePr>
        <p:xfrm>
          <a:off x="329379" y="1212111"/>
          <a:ext cx="8601970" cy="36469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22424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35935" y="306802"/>
            <a:ext cx="8016355" cy="1128594"/>
          </a:xfrm>
        </p:spPr>
        <p:txBody>
          <a:bodyPr/>
          <a:lstStyle/>
          <a:p>
            <a:pPr algn="ctr"/>
            <a:r>
              <a:rPr lang="zh-TW" altLang="en-US" sz="4400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家校共育的關鍵橋樑</a:t>
            </a:r>
            <a:br>
              <a:rPr lang="zh-TW" altLang="en-US" sz="4400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探索教師在家庭教育中扮演的五大核心角色</a:t>
            </a:r>
          </a:p>
        </p:txBody>
      </p:sp>
      <p:graphicFrame>
        <p:nvGraphicFramePr>
          <p:cNvPr id="5" name="資料庫圖表 4"/>
          <p:cNvGraphicFramePr/>
          <p:nvPr>
            <p:extLst>
              <p:ext uri="{D42A27DB-BD31-4B8C-83A1-F6EECF244321}">
                <p14:modId xmlns:p14="http://schemas.microsoft.com/office/powerpoint/2010/main" val="3426889518"/>
              </p:ext>
            </p:extLst>
          </p:nvPr>
        </p:nvGraphicFramePr>
        <p:xfrm>
          <a:off x="223285" y="1605516"/>
          <a:ext cx="8761228" cy="31578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96815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65078" y="241550"/>
            <a:ext cx="7800415" cy="4055700"/>
          </a:xfrm>
        </p:spPr>
        <p:txBody>
          <a:bodyPr/>
          <a:lstStyle/>
          <a:p>
            <a:r>
              <a:rPr lang="zh-TW" altLang="en-US" sz="54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家庭教育對象是家長，</a:t>
            </a:r>
            <a:r>
              <a:rPr lang="zh-TW" altLang="en-US" sz="88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但老師是橋梁</a:t>
            </a:r>
            <a:endParaRPr lang="zh-TW" altLang="en-US" sz="8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361047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65814" y="593880"/>
            <a:ext cx="8962651" cy="4169505"/>
          </a:xfrm>
        </p:spPr>
        <p:txBody>
          <a:bodyPr/>
          <a:lstStyle/>
          <a:p>
            <a:pPr algn="ctr"/>
            <a:r>
              <a:rPr lang="zh-TW" altLang="en-US" sz="96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親師溝通</a:t>
            </a:r>
            <a:r>
              <a:rPr lang="zh-TW" altLang="en-US" sz="9600" dirty="0" smtClean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中</a:t>
            </a:r>
            <a:r>
              <a:rPr lang="en-US" altLang="zh-TW" sz="9600" dirty="0" smtClean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9600" dirty="0" smtClean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9600" dirty="0" smtClean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最</a:t>
            </a:r>
            <a:r>
              <a:rPr lang="zh-TW" altLang="en-US" sz="96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常遇到的衝突</a:t>
            </a:r>
          </a:p>
        </p:txBody>
      </p:sp>
    </p:spTree>
    <p:extLst>
      <p:ext uri="{BB962C8B-B14F-4D97-AF65-F5344CB8AC3E}">
        <p14:creationId xmlns:p14="http://schemas.microsoft.com/office/powerpoint/2010/main" val="2033998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資料庫圖表 2"/>
          <p:cNvGraphicFramePr/>
          <p:nvPr>
            <p:extLst>
              <p:ext uri="{D42A27DB-BD31-4B8C-83A1-F6EECF244321}">
                <p14:modId xmlns:p14="http://schemas.microsoft.com/office/powerpoint/2010/main" val="2850379356"/>
              </p:ext>
            </p:extLst>
          </p:nvPr>
        </p:nvGraphicFramePr>
        <p:xfrm>
          <a:off x="478464" y="1517798"/>
          <a:ext cx="7708605" cy="36257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矩形 3"/>
          <p:cNvSpPr/>
          <p:nvPr/>
        </p:nvSpPr>
        <p:spPr>
          <a:xfrm>
            <a:off x="281762" y="406360"/>
            <a:ext cx="7692657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zh-TW" altLang="en-US" sz="44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人際互動與親密關係發展</a:t>
            </a:r>
          </a:p>
        </p:txBody>
      </p:sp>
    </p:spTree>
    <p:extLst>
      <p:ext uri="{BB962C8B-B14F-4D97-AF65-F5344CB8AC3E}">
        <p14:creationId xmlns:p14="http://schemas.microsoft.com/office/powerpoint/2010/main" val="144705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3854" y="551349"/>
            <a:ext cx="7899147" cy="4010017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lang="zh-TW" altLang="en-US" sz="32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生活或教學</a:t>
            </a:r>
            <a:r>
              <a:rPr lang="zh-TW" altLang="en-US" sz="320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中</a:t>
            </a:r>
            <a:r>
              <a:rPr lang="en-US" altLang="zh-TW" sz="320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……</a:t>
            </a:r>
            <a:br>
              <a:rPr lang="en-US" altLang="zh-TW" sz="320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320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有</a:t>
            </a:r>
            <a:r>
              <a:rPr lang="zh-TW" altLang="en-US" sz="32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沒有遇過必須</a:t>
            </a:r>
            <a:r>
              <a:rPr lang="en-US" altLang="zh-TW" sz="32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『</a:t>
            </a:r>
            <a:r>
              <a:rPr lang="zh-TW" altLang="en-US" sz="32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接下別人留下的局面</a:t>
            </a:r>
            <a:r>
              <a:rPr lang="en-US" altLang="zh-TW" sz="32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』</a:t>
            </a:r>
            <a:r>
              <a:rPr lang="zh-TW" altLang="en-US" sz="32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的</a:t>
            </a:r>
            <a:r>
              <a:rPr lang="zh-TW" altLang="en-US" sz="320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情況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723855" y="3027500"/>
            <a:ext cx="7899147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n"/>
            </a:pPr>
            <a:r>
              <a:rPr lang="zh-TW" altLang="en-US" sz="3200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Chelsea Market"/>
              </a:rPr>
              <a:t>「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  <a:sym typeface="Chelsea Market"/>
              </a:rPr>
              <a:t>那時候的心情是什麼？」</a:t>
            </a:r>
            <a:r>
              <a:rPr lang="zh-TW" altLang="en-US" sz="3000" dirty="0">
                <a:solidFill>
                  <a:srgbClr val="FF6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Chelsea Market"/>
              </a:rPr>
              <a:t/>
            </a:r>
            <a:br>
              <a:rPr lang="zh-TW" altLang="en-US" sz="3000" dirty="0">
                <a:solidFill>
                  <a:srgbClr val="FF6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Chelsea Market"/>
              </a:rPr>
            </a:b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726959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版面配置區 1"/>
          <p:cNvSpPr>
            <a:spLocks noGrp="1"/>
          </p:cNvSpPr>
          <p:nvPr>
            <p:ph type="body" idx="1"/>
          </p:nvPr>
        </p:nvSpPr>
        <p:spPr>
          <a:xfrm>
            <a:off x="691960" y="1584252"/>
            <a:ext cx="7717800" cy="3296092"/>
          </a:xfrm>
        </p:spPr>
        <p:txBody>
          <a:bodyPr/>
          <a:lstStyle/>
          <a:p>
            <a:pPr marL="114300" indent="0">
              <a:buNone/>
            </a:pPr>
            <a:r>
              <a:rPr lang="zh-TW" altLang="en-US" sz="36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Wingdings" panose="05000000000000000000" pitchFamily="2" charset="2"/>
              </a:rPr>
              <a:t></a:t>
            </a:r>
            <a:r>
              <a:rPr lang="zh-TW" altLang="en-US" sz="36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焦慮</a:t>
            </a:r>
            <a:r>
              <a:rPr lang="zh-TW" altLang="en-US" sz="36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的時代：現代父母的壓力圖像</a:t>
            </a:r>
          </a:p>
          <a:p>
            <a:r>
              <a:rPr lang="zh-TW" altLang="en-US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數據</a:t>
            </a:r>
            <a:r>
              <a:rPr lang="zh-TW" altLang="en-US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顯示，這種焦慮感已成為一種普遍的</a:t>
            </a:r>
            <a:r>
              <a:rPr lang="zh-TW" altLang="en-US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社會現象</a:t>
            </a:r>
            <a:endParaRPr lang="en-US" altLang="zh-TW" dirty="0" smtClean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zh-TW" altLang="en-US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zh-TW" altLang="en-US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114300" indent="0">
              <a:buNone/>
            </a:pPr>
            <a:r>
              <a:rPr lang="en-US" altLang="zh-TW" sz="40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Wingdings" panose="05000000000000000000" pitchFamily="2" charset="2"/>
              </a:rPr>
              <a:t></a:t>
            </a:r>
            <a:r>
              <a:rPr lang="en-US" altLang="zh-TW" sz="40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79.7%</a:t>
            </a:r>
            <a:endParaRPr lang="en-US" altLang="zh-TW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家長陷入育兒焦慮</a:t>
            </a:r>
          </a:p>
          <a:p>
            <a:r>
              <a:rPr lang="zh-TW" altLang="en-US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近八成的家長對育兒感到高度焦慮，擔心孩子在激烈的競爭中落後，這已成為家庭教育中最普遍的情緒底色。</a:t>
            </a:r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>
          <a:xfrm>
            <a:off x="383615" y="243006"/>
            <a:ext cx="8632794" cy="1096696"/>
          </a:xfrm>
        </p:spPr>
        <p:txBody>
          <a:bodyPr/>
          <a:lstStyle/>
          <a:p>
            <a:pPr algn="ctr"/>
            <a:r>
              <a:rPr lang="zh-TW" altLang="en-US" sz="40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台灣家庭教育風貌</a:t>
            </a:r>
            <a:br>
              <a:rPr lang="zh-TW" altLang="en-US" sz="40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24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近三年趨勢與挑戰 </a:t>
            </a:r>
            <a:r>
              <a:rPr lang="en-US" altLang="zh-TW" sz="16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16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來源</a:t>
            </a:r>
            <a:r>
              <a:rPr lang="en-US" altLang="zh-TW" sz="16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:2022-2025</a:t>
            </a:r>
            <a:r>
              <a:rPr lang="zh-TW" altLang="en-US" sz="16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兒</a:t>
            </a:r>
            <a:r>
              <a:rPr lang="zh-TW" altLang="en-US" sz="1600" dirty="0" smtClean="0">
                <a:solidFill>
                  <a:schemeClr val="tx1"/>
                </a:solidFill>
              </a:rPr>
              <a:t>福</a:t>
            </a:r>
            <a:r>
              <a:rPr lang="zh-TW" altLang="en-US" sz="1600" dirty="0">
                <a:solidFill>
                  <a:schemeClr val="tx1"/>
                </a:solidFill>
              </a:rPr>
              <a:t>聯盟、親子天</a:t>
            </a:r>
            <a:r>
              <a:rPr lang="zh-TW" altLang="en-US" sz="1600" dirty="0" smtClean="0">
                <a:solidFill>
                  <a:schemeClr val="tx1"/>
                </a:solidFill>
              </a:rPr>
              <a:t>下等調查</a:t>
            </a:r>
            <a:r>
              <a:rPr lang="en-US" altLang="zh-TW" sz="1600" dirty="0" smtClean="0">
                <a:solidFill>
                  <a:schemeClr val="tx1"/>
                </a:solidFill>
              </a:rPr>
              <a:t>)</a:t>
            </a:r>
            <a:endParaRPr lang="zh-TW" altLang="en-US" sz="1600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503414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/>
          <p:cNvSpPr>
            <a:spLocks noGrp="1"/>
          </p:cNvSpPr>
          <p:nvPr>
            <p:ph type="title"/>
          </p:nvPr>
        </p:nvSpPr>
        <p:spPr>
          <a:xfrm>
            <a:off x="192230" y="116616"/>
            <a:ext cx="8111797" cy="572700"/>
          </a:xfrm>
        </p:spPr>
        <p:txBody>
          <a:bodyPr/>
          <a:lstStyle/>
          <a:p>
            <a:pPr algn="ctr"/>
            <a:r>
              <a:rPr lang="zh-TW" altLang="en-US" sz="4000" b="1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分組小試身手</a:t>
            </a:r>
            <a:r>
              <a:rPr lang="zh-TW" altLang="en-US" sz="4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zh-TW" altLang="en-US" sz="4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endParaRPr lang="zh-TW" altLang="en-US" sz="4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192230" y="1823901"/>
            <a:ext cx="420964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3200" b="1" dirty="0">
                <a:latin typeface="微軟正黑體" panose="020B0604030504040204" pitchFamily="34" charset="-120"/>
                <a:ea typeface="微軟正黑體" panose="020B0604030504040204" pitchFamily="34" charset="-120"/>
                <a:sym typeface="Chelsea Market"/>
              </a:rPr>
              <a:t>《</a:t>
            </a:r>
            <a:r>
              <a:rPr lang="zh-TW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  <a:sym typeface="Chelsea Market"/>
              </a:rPr>
              <a:t>好家在！妙傳爆趣</a:t>
            </a:r>
            <a:r>
              <a:rPr lang="en-US" altLang="zh-TW" sz="32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Chelsea Market"/>
              </a:rPr>
              <a:t>》</a:t>
            </a:r>
            <a:endParaRPr lang="zh-TW" altLang="en-US" sz="3200" dirty="0"/>
          </a:p>
        </p:txBody>
      </p:sp>
      <p:sp>
        <p:nvSpPr>
          <p:cNvPr id="5" name="標題 1"/>
          <p:cNvSpPr txBox="1">
            <a:spLocks/>
          </p:cNvSpPr>
          <p:nvPr/>
        </p:nvSpPr>
        <p:spPr>
          <a:xfrm>
            <a:off x="5198034" y="1807780"/>
            <a:ext cx="2945219" cy="6170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Chelsea Market"/>
              <a:buNone/>
              <a:defRPr sz="3000" b="0" i="0" u="none" strike="noStrike" cap="none">
                <a:solidFill>
                  <a:schemeClr val="accent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altLang="zh-TW" sz="3200" b="1" dirty="0" smtClean="0"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《</a:t>
            </a:r>
            <a:r>
              <a:rPr lang="zh-TW" altLang="en-US" sz="32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超級</a:t>
            </a:r>
            <a:r>
              <a:rPr lang="zh-TW" altLang="en-US" sz="3200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犀牛</a:t>
            </a:r>
            <a:r>
              <a:rPr lang="en-US" altLang="zh-TW" sz="3200" b="1" dirty="0" smtClean="0"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》</a:t>
            </a:r>
            <a:endParaRPr lang="zh-TW" altLang="en-US" sz="32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875301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資料庫圖表 3"/>
          <p:cNvGraphicFramePr/>
          <p:nvPr>
            <p:extLst>
              <p:ext uri="{D42A27DB-BD31-4B8C-83A1-F6EECF244321}">
                <p14:modId xmlns:p14="http://schemas.microsoft.com/office/powerpoint/2010/main" val="650694402"/>
              </p:ext>
            </p:extLst>
          </p:nvPr>
        </p:nvGraphicFramePr>
        <p:xfrm>
          <a:off x="-318976" y="95693"/>
          <a:ext cx="9664996" cy="27325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5" name="群組 4"/>
          <p:cNvGrpSpPr/>
          <p:nvPr/>
        </p:nvGrpSpPr>
        <p:grpSpPr>
          <a:xfrm>
            <a:off x="425302" y="2914009"/>
            <a:ext cx="8474148" cy="1657990"/>
            <a:chOff x="393936" y="3033163"/>
            <a:chExt cx="5515107" cy="974160"/>
          </a:xfrm>
        </p:grpSpPr>
        <p:sp>
          <p:nvSpPr>
            <p:cNvPr id="6" name="圓角矩形 5"/>
            <p:cNvSpPr/>
            <p:nvPr/>
          </p:nvSpPr>
          <p:spPr>
            <a:xfrm>
              <a:off x="393936" y="3033163"/>
              <a:ext cx="5515107" cy="974160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alpha val="90000"/>
                <a:hueOff val="0"/>
                <a:satOff val="0"/>
                <a:lumOff val="0"/>
                <a:alphaOff val="-40000"/>
              </a:schemeClr>
            </a:fillRef>
            <a:effectRef idx="0">
              <a:schemeClr val="accent2">
                <a:alpha val="90000"/>
                <a:hueOff val="0"/>
                <a:satOff val="0"/>
                <a:lumOff val="0"/>
                <a:alphaOff val="-40000"/>
              </a:schemeClr>
            </a:effectRef>
            <a:fontRef idx="minor">
              <a:schemeClr val="lt1"/>
            </a:fontRef>
          </p:style>
        </p:sp>
        <p:sp>
          <p:nvSpPr>
            <p:cNvPr id="7" name="圓角矩形 4"/>
            <p:cNvSpPr/>
            <p:nvPr/>
          </p:nvSpPr>
          <p:spPr>
            <a:xfrm>
              <a:off x="441491" y="3080718"/>
              <a:ext cx="5419997" cy="87905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08458" tIns="0" rIns="208458" bIns="0" numCol="1" spcCol="1270" anchor="ctr" anchorCtr="0">
              <a:noAutofit/>
            </a:bodyPr>
            <a:lstStyle/>
            <a:p>
              <a:pPr lvl="0" algn="l" defTabSz="12446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TW" altLang="en-US" sz="2800" b="0" i="0" kern="1200" dirty="0" smtClean="0">
                  <a:solidFill>
                    <a:schemeClr val="tx1">
                      <a:lumMod val="50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透過今天的遊戲，我們要思考：</a:t>
              </a:r>
              <a:endParaRPr lang="en-US" altLang="zh-TW" sz="2800" b="0" i="0" kern="1200" dirty="0" smtClean="0">
                <a:solidFill>
                  <a:schemeClr val="tx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lvl="0" algn="l" defTabSz="12446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TW" altLang="en-US" sz="3600" b="0" i="0" kern="1200" dirty="0" smtClean="0">
                  <a:solidFill>
                    <a:schemeClr val="tx1">
                      <a:lumMod val="50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在家庭教育中，如何幫助家長與孩子，把緊張的互動，</a:t>
              </a:r>
              <a:r>
                <a:rPr lang="zh-TW" altLang="en-US" sz="3600" b="1" i="0" kern="1200" dirty="0" smtClean="0">
                  <a:solidFill>
                    <a:schemeClr val="tx1">
                      <a:lumMod val="50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轉化成連結的契機</a:t>
              </a:r>
              <a:r>
                <a:rPr lang="zh-TW" altLang="en-US" sz="3600" b="0" i="0" kern="1200" dirty="0" smtClean="0">
                  <a:solidFill>
                    <a:schemeClr val="tx1">
                      <a:lumMod val="50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。」</a:t>
              </a:r>
              <a:endParaRPr lang="zh-TW" altLang="en-US" sz="3600" kern="1200" dirty="0">
                <a:solidFill>
                  <a:schemeClr val="tx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39725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資料庫圖表 3"/>
          <p:cNvGraphicFramePr/>
          <p:nvPr>
            <p:extLst>
              <p:ext uri="{D42A27DB-BD31-4B8C-83A1-F6EECF244321}">
                <p14:modId xmlns:p14="http://schemas.microsoft.com/office/powerpoint/2010/main" val="54117457"/>
              </p:ext>
            </p:extLst>
          </p:nvPr>
        </p:nvGraphicFramePr>
        <p:xfrm>
          <a:off x="1621465" y="182344"/>
          <a:ext cx="6007395" cy="33086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矩形 5"/>
          <p:cNvSpPr/>
          <p:nvPr/>
        </p:nvSpPr>
        <p:spPr>
          <a:xfrm>
            <a:off x="233917" y="3769429"/>
            <a:ext cx="8782492" cy="1015663"/>
          </a:xfrm>
          <a:prstGeom prst="rect">
            <a:avLst/>
          </a:prstGeom>
          <a:solidFill>
            <a:srgbClr val="FFFF66"/>
          </a:solidFill>
        </p:spPr>
        <p:txBody>
          <a:bodyPr wrap="square">
            <a:spAutoFit/>
          </a:bodyPr>
          <a:lstStyle/>
          <a:p>
            <a:pPr lvl="0" algn="ctr">
              <a:buClrTx/>
            </a:pPr>
            <a:r>
              <a:rPr lang="zh-TW" altLang="en-US" sz="2800" dirty="0">
                <a:solidFill>
                  <a:sysClr val="windowText" lastClr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「這像不像家庭或班級中的互動</a:t>
            </a:r>
            <a:r>
              <a:rPr lang="zh-TW" altLang="en-US" sz="2800" dirty="0" smtClean="0">
                <a:solidFill>
                  <a:sysClr val="windowText" lastClr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：</a:t>
            </a:r>
            <a:endParaRPr lang="en-US" altLang="zh-TW" sz="2800" dirty="0" smtClean="0">
              <a:solidFill>
                <a:sysClr val="windowText" lastClr="0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lvl="0" algn="ctr">
              <a:buClrTx/>
            </a:pPr>
            <a:r>
              <a:rPr lang="zh-TW" altLang="en-US" sz="3200" dirty="0" smtClean="0">
                <a:solidFill>
                  <a:sysClr val="windowText" lastClr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別人</a:t>
            </a:r>
            <a:r>
              <a:rPr lang="zh-TW" altLang="en-US" sz="3200" dirty="0">
                <a:solidFill>
                  <a:sysClr val="windowText" lastClr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的選擇影響我們，但我們仍要互相支持？」</a:t>
            </a:r>
          </a:p>
        </p:txBody>
      </p:sp>
    </p:spTree>
    <p:extLst>
      <p:ext uri="{BB962C8B-B14F-4D97-AF65-F5344CB8AC3E}">
        <p14:creationId xmlns:p14="http://schemas.microsoft.com/office/powerpoint/2010/main" val="36980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1"/>
          <p:cNvSpPr txBox="1">
            <a:spLocks/>
          </p:cNvSpPr>
          <p:nvPr/>
        </p:nvSpPr>
        <p:spPr>
          <a:xfrm>
            <a:off x="0" y="287843"/>
            <a:ext cx="8709829" cy="10198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-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44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-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44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-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44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-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44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-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44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189" marR="0" lvl="5" indent="-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44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377" marR="0" lvl="6" indent="-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44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566" marR="0" lvl="7" indent="-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44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754" marR="0" lvl="8" indent="-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44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algn="ctr">
              <a:buFont typeface="Arial"/>
              <a:buNone/>
              <a:defRPr/>
            </a:pPr>
            <a:r>
              <a:rPr lang="zh-TW" altLang="en-US" dirty="0" smtClean="0">
                <a:solidFill>
                  <a:srgbClr val="51484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家庭教育議題 五項主軸</a:t>
            </a:r>
            <a:endParaRPr lang="zh-TW" altLang="en-US" dirty="0">
              <a:solidFill>
                <a:srgbClr val="000066"/>
              </a:solidFill>
            </a:endParaRPr>
          </a:p>
        </p:txBody>
      </p:sp>
      <p:graphicFrame>
        <p:nvGraphicFramePr>
          <p:cNvPr id="6" name="內容版面配置區 3"/>
          <p:cNvGraphicFramePr>
            <a:graphicFrameLocks/>
          </p:cNvGraphicFramePr>
          <p:nvPr>
            <p:extLst/>
          </p:nvPr>
        </p:nvGraphicFramePr>
        <p:xfrm>
          <a:off x="148856" y="1307675"/>
          <a:ext cx="8782493" cy="33387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201524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資料庫圖表 1"/>
          <p:cNvGraphicFramePr/>
          <p:nvPr/>
        </p:nvGraphicFramePr>
        <p:xfrm>
          <a:off x="0" y="836060"/>
          <a:ext cx="8948791" cy="43010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矩形 4"/>
          <p:cNvSpPr/>
          <p:nvPr/>
        </p:nvSpPr>
        <p:spPr>
          <a:xfrm>
            <a:off x="130816" y="189729"/>
            <a:ext cx="350128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Tx/>
            </a:pP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家庭教育 </a:t>
            </a:r>
            <a:r>
              <a:rPr lang="en-US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× 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領域教學</a:t>
            </a:r>
            <a:endParaRPr lang="zh-TW" altLang="en-US" sz="2800" b="1" dirty="0">
              <a:solidFill>
                <a:sysClr val="windowText" lastClr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427374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227;p1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31425" y="967564"/>
            <a:ext cx="8881400" cy="4175938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標題 1"/>
          <p:cNvSpPr txBox="1">
            <a:spLocks noGrp="1"/>
          </p:cNvSpPr>
          <p:nvPr>
            <p:ph type="title"/>
          </p:nvPr>
        </p:nvSpPr>
        <p:spPr>
          <a:xfrm>
            <a:off x="224126" y="168580"/>
            <a:ext cx="8313817" cy="7989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-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44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-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44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-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44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-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44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-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44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189" marR="0" lvl="5" indent="-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44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377" marR="0" lvl="6" indent="-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44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566" marR="0" lvl="7" indent="-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44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754" marR="0" lvl="8" indent="-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44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tabLst/>
              <a:defRPr/>
            </a:pPr>
            <a:r>
              <a:rPr kumimoji="0" lang="zh-TW" alt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514843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家庭教育議題  </a:t>
            </a:r>
            <a:r>
              <a:rPr lang="en-US" altLang="zh-TW" sz="2800" dirty="0" smtClean="0">
                <a:solidFill>
                  <a:srgbClr val="51484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114</a:t>
            </a:r>
            <a:r>
              <a:rPr lang="zh-TW" altLang="en-US" sz="2800" dirty="0" smtClean="0">
                <a:solidFill>
                  <a:srgbClr val="51484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年度基隆 </a:t>
            </a:r>
            <a:r>
              <a:rPr lang="zh-TW" altLang="en-US" sz="3600" i="1" dirty="0" smtClean="0">
                <a:solidFill>
                  <a:srgbClr val="51484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家 </a:t>
            </a:r>
            <a:r>
              <a:rPr lang="zh-TW" altLang="en-US" sz="3600" dirty="0" smtClean="0">
                <a:solidFill>
                  <a:srgbClr val="51484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持</a:t>
            </a:r>
            <a:r>
              <a:rPr kumimoji="0" lang="zh-TW" alt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514843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主軸</a:t>
            </a:r>
            <a:endParaRPr kumimoji="0" lang="zh-TW" altLang="en-US" sz="3600" b="1" i="0" u="none" strike="noStrike" kern="0" cap="none" spc="0" normalizeH="0" baseline="0" noProof="0" dirty="0">
              <a:ln>
                <a:noFill/>
              </a:ln>
              <a:solidFill>
                <a:srgbClr val="000066"/>
              </a:solidFill>
              <a:effectLst/>
              <a:uLnTx/>
              <a:uFillTx/>
              <a:sym typeface="Arial"/>
            </a:endParaRPr>
          </a:p>
        </p:txBody>
      </p:sp>
      <p:sp>
        <p:nvSpPr>
          <p:cNvPr id="5" name="圓角矩形 4"/>
          <p:cNvSpPr/>
          <p:nvPr/>
        </p:nvSpPr>
        <p:spPr>
          <a:xfrm>
            <a:off x="3274828" y="2519916"/>
            <a:ext cx="1648046" cy="1073890"/>
          </a:xfrm>
          <a:prstGeom prst="roundRect">
            <a:avLst/>
          </a:prstGeom>
          <a:noFill/>
          <a:ln w="762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11892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94249" y="232374"/>
            <a:ext cx="7717800" cy="830882"/>
          </a:xfrm>
        </p:spPr>
        <p:txBody>
          <a:bodyPr/>
          <a:lstStyle/>
          <a:p>
            <a:r>
              <a:rPr lang="zh-TW" altLang="en-US" sz="4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教師需要理解的</a:t>
            </a:r>
            <a:r>
              <a:rPr lang="zh-TW" altLang="en-US" sz="4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要點</a:t>
            </a:r>
            <a:endParaRPr lang="zh-TW" altLang="en-US" sz="4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808073" y="914400"/>
            <a:ext cx="720887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對焦在今年主題「人際互動與親密關係發展」。</a:t>
            </a:r>
          </a:p>
          <a:p>
            <a:endParaRPr lang="zh-TW" altLang="en-US" sz="24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graphicFrame>
        <p:nvGraphicFramePr>
          <p:cNvPr id="5" name="資料庫圖表 4"/>
          <p:cNvGraphicFramePr/>
          <p:nvPr>
            <p:extLst>
              <p:ext uri="{D42A27DB-BD31-4B8C-83A1-F6EECF244321}">
                <p14:modId xmlns:p14="http://schemas.microsoft.com/office/powerpoint/2010/main" val="2308043029"/>
              </p:ext>
            </p:extLst>
          </p:nvPr>
        </p:nvGraphicFramePr>
        <p:xfrm>
          <a:off x="106327" y="1329898"/>
          <a:ext cx="8931347" cy="28798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456194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圖片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75336"/>
            <a:ext cx="9144793" cy="41578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60062" y="285537"/>
            <a:ext cx="7717800" cy="572700"/>
          </a:xfrm>
        </p:spPr>
        <p:txBody>
          <a:bodyPr/>
          <a:lstStyle/>
          <a:p>
            <a:r>
              <a:rPr lang="zh-CN" altLang="en-US" sz="3200" kern="1200" spc="-25" dirty="0">
                <a:solidFill>
                  <a:srgbClr val="992C0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家庭教育─</a:t>
            </a:r>
            <a:r>
              <a:rPr lang="zh-CN" altLang="en-US" sz="3200" kern="1200" spc="-25" dirty="0">
                <a:solidFill>
                  <a:srgbClr val="37324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人際互動與親密關係</a:t>
            </a:r>
            <a:r>
              <a:rPr lang="zh-CN" altLang="en-US" sz="3200" kern="1200" spc="-20" dirty="0">
                <a:solidFill>
                  <a:srgbClr val="37324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發展</a:t>
            </a:r>
            <a:br>
              <a:rPr lang="zh-CN" altLang="en-US" sz="3200" kern="1200" spc="-20" dirty="0">
                <a:solidFill>
                  <a:srgbClr val="37324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</a:b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1" name="圖片 10"/>
          <p:cNvPicPr>
            <a:picLocks noChangeAspect="1"/>
          </p:cNvPicPr>
          <p:nvPr/>
        </p:nvPicPr>
        <p:blipFill rotWithShape="1">
          <a:blip r:embed="rId2"/>
          <a:srcRect l="18620" t="30251" r="10838" b="13794"/>
          <a:stretch/>
        </p:blipFill>
        <p:spPr>
          <a:xfrm>
            <a:off x="223283" y="964562"/>
            <a:ext cx="9090450" cy="4054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775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2"/>
          <a:srcRect l="23850" t="32757" r="18947" b="14771"/>
          <a:stretch/>
        </p:blipFill>
        <p:spPr>
          <a:xfrm>
            <a:off x="494601" y="937825"/>
            <a:ext cx="8155048" cy="3985049"/>
          </a:xfrm>
          <a:prstGeom prst="rect">
            <a:avLst/>
          </a:prstGeom>
        </p:spPr>
      </p:pic>
      <p:sp>
        <p:nvSpPr>
          <p:cNvPr id="4" name="標題 1"/>
          <p:cNvSpPr>
            <a:spLocks noGrp="1"/>
          </p:cNvSpPr>
          <p:nvPr>
            <p:ph type="title"/>
          </p:nvPr>
        </p:nvSpPr>
        <p:spPr>
          <a:xfrm>
            <a:off x="713225" y="232374"/>
            <a:ext cx="7717800" cy="572700"/>
          </a:xfrm>
        </p:spPr>
        <p:txBody>
          <a:bodyPr/>
          <a:lstStyle/>
          <a:p>
            <a:r>
              <a:rPr lang="zh-CN" altLang="en-US" sz="3200" kern="1200" spc="-25" dirty="0">
                <a:solidFill>
                  <a:srgbClr val="992C0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家庭教育─</a:t>
            </a:r>
            <a:r>
              <a:rPr lang="zh-CN" altLang="en-US" sz="3200" kern="1200" spc="-25" dirty="0">
                <a:solidFill>
                  <a:srgbClr val="37324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人際互動與親密關係</a:t>
            </a:r>
            <a:r>
              <a:rPr lang="zh-CN" altLang="en-US" sz="3200" kern="1200" spc="-20" dirty="0">
                <a:solidFill>
                  <a:srgbClr val="37324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發展</a:t>
            </a:r>
            <a:br>
              <a:rPr lang="zh-CN" altLang="en-US" sz="3200" kern="1200" spc="-20" dirty="0">
                <a:solidFill>
                  <a:srgbClr val="37324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</a:b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773572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資料庫圖表 3"/>
          <p:cNvGraphicFramePr/>
          <p:nvPr>
            <p:extLst>
              <p:ext uri="{D42A27DB-BD31-4B8C-83A1-F6EECF244321}">
                <p14:modId xmlns:p14="http://schemas.microsoft.com/office/powerpoint/2010/main" val="3087684385"/>
              </p:ext>
            </p:extLst>
          </p:nvPr>
        </p:nvGraphicFramePr>
        <p:xfrm>
          <a:off x="553737" y="1276374"/>
          <a:ext cx="7505993" cy="38033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標題 2"/>
          <p:cNvSpPr>
            <a:spLocks noGrp="1"/>
          </p:cNvSpPr>
          <p:nvPr>
            <p:ph type="title"/>
          </p:nvPr>
        </p:nvSpPr>
        <p:spPr>
          <a:xfrm>
            <a:off x="553737" y="189843"/>
            <a:ext cx="7717800" cy="820250"/>
          </a:xfrm>
        </p:spPr>
        <p:txBody>
          <a:bodyPr/>
          <a:lstStyle/>
          <a:p>
            <a:r>
              <a:rPr lang="zh-TW" altLang="en-US" sz="5400" b="1" dirty="0">
                <a:solidFill>
                  <a:srgbClr val="073B4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三大焦慮來源</a:t>
            </a:r>
            <a:br>
              <a:rPr lang="zh-TW" altLang="en-US" sz="5400" b="1" dirty="0">
                <a:solidFill>
                  <a:srgbClr val="073B4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endParaRPr lang="zh-TW" altLang="en-US" sz="5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480089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87798" y="136679"/>
            <a:ext cx="7717800" cy="852147"/>
          </a:xfrm>
        </p:spPr>
        <p:txBody>
          <a:bodyPr/>
          <a:lstStyle/>
          <a:p>
            <a:r>
              <a:rPr lang="zh-TW" altLang="en-US" sz="4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核心意</a:t>
            </a:r>
            <a:r>
              <a:rPr lang="zh-TW" altLang="en-US" sz="4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涵</a:t>
            </a:r>
          </a:p>
        </p:txBody>
      </p:sp>
      <p:graphicFrame>
        <p:nvGraphicFramePr>
          <p:cNvPr id="4" name="資料庫圖表 3"/>
          <p:cNvGraphicFramePr/>
          <p:nvPr>
            <p:extLst>
              <p:ext uri="{D42A27DB-BD31-4B8C-83A1-F6EECF244321}">
                <p14:modId xmlns:p14="http://schemas.microsoft.com/office/powerpoint/2010/main" val="403571355"/>
              </p:ext>
            </p:extLst>
          </p:nvPr>
        </p:nvGraphicFramePr>
        <p:xfrm>
          <a:off x="96412" y="1137684"/>
          <a:ext cx="8941262" cy="35512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262406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51717" y="157946"/>
            <a:ext cx="7717800" cy="448110"/>
          </a:xfrm>
        </p:spPr>
        <p:txBody>
          <a:bodyPr/>
          <a:lstStyle/>
          <a:p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細項內涵</a:t>
            </a:r>
          </a:p>
        </p:txBody>
      </p:sp>
      <p:graphicFrame>
        <p:nvGraphicFramePr>
          <p:cNvPr id="4" name="資料庫圖表 3"/>
          <p:cNvGraphicFramePr/>
          <p:nvPr>
            <p:extLst>
              <p:ext uri="{D42A27DB-BD31-4B8C-83A1-F6EECF244321}">
                <p14:modId xmlns:p14="http://schemas.microsoft.com/office/powerpoint/2010/main" val="3759562699"/>
              </p:ext>
            </p:extLst>
          </p:nvPr>
        </p:nvGraphicFramePr>
        <p:xfrm>
          <a:off x="192228" y="783808"/>
          <a:ext cx="8728487" cy="4170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979216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資料庫圖表 3"/>
          <p:cNvGraphicFramePr/>
          <p:nvPr>
            <p:extLst>
              <p:ext uri="{D42A27DB-BD31-4B8C-83A1-F6EECF244321}">
                <p14:modId xmlns:p14="http://schemas.microsoft.com/office/powerpoint/2010/main" val="1950811559"/>
              </p:ext>
            </p:extLst>
          </p:nvPr>
        </p:nvGraphicFramePr>
        <p:xfrm>
          <a:off x="723014" y="1020726"/>
          <a:ext cx="7868092" cy="41227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矩形 4"/>
          <p:cNvSpPr/>
          <p:nvPr/>
        </p:nvSpPr>
        <p:spPr>
          <a:xfrm>
            <a:off x="223284" y="189729"/>
            <a:ext cx="387798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buClrTx/>
            </a:pPr>
            <a:r>
              <a:rPr lang="zh-TW" altLang="en-US" sz="4800" b="1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跨科教育元素</a:t>
            </a:r>
          </a:p>
        </p:txBody>
      </p:sp>
    </p:spTree>
    <p:extLst>
      <p:ext uri="{BB962C8B-B14F-4D97-AF65-F5344CB8AC3E}">
        <p14:creationId xmlns:p14="http://schemas.microsoft.com/office/powerpoint/2010/main" val="914583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2"/>
          <a:srcRect l="12409" t="13686" r="10448" b="12347"/>
          <a:stretch/>
        </p:blipFill>
        <p:spPr>
          <a:xfrm>
            <a:off x="265939" y="138223"/>
            <a:ext cx="8633637" cy="4909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6227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34759" y="328066"/>
            <a:ext cx="7717800" cy="572700"/>
          </a:xfrm>
        </p:spPr>
        <p:txBody>
          <a:bodyPr/>
          <a:lstStyle/>
          <a:p>
            <a:r>
              <a:rPr lang="zh-TW" altLang="en-US" sz="3200" b="1" dirty="0">
                <a:solidFill>
                  <a:srgbClr val="0E2F5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教育部社會情緒學習中長程計畫</a:t>
            </a:r>
            <a:br>
              <a:rPr lang="zh-TW" altLang="en-US" sz="3200" b="1" dirty="0">
                <a:solidFill>
                  <a:srgbClr val="0E2F5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endParaRPr lang="zh-TW" altLang="en-US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393405" y="1099441"/>
            <a:ext cx="864427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3000" dirty="0" smtClean="0">
                <a:solidFill>
                  <a:srgbClr val="021828"/>
                </a:solidFill>
                <a:latin typeface="T3Font_542"/>
              </a:rPr>
              <a:t>社</a:t>
            </a:r>
            <a:r>
              <a:rPr lang="zh-TW" altLang="en-US" sz="3000" dirty="0" smtClean="0">
                <a:solidFill>
                  <a:srgbClr val="021828"/>
                </a:solidFill>
                <a:latin typeface="T3Font_543"/>
              </a:rPr>
              <a:t>會</a:t>
            </a:r>
            <a:r>
              <a:rPr lang="zh-TW" altLang="en-US" sz="3000" dirty="0">
                <a:solidFill>
                  <a:srgbClr val="021828"/>
                </a:solidFill>
                <a:latin typeface="T3Font_544"/>
              </a:rPr>
              <a:t>情</a:t>
            </a:r>
            <a:r>
              <a:rPr lang="zh-TW" altLang="en-US" sz="3000" dirty="0">
                <a:solidFill>
                  <a:srgbClr val="021828"/>
                </a:solidFill>
                <a:latin typeface="T3Font_545"/>
              </a:rPr>
              <a:t>緒</a:t>
            </a:r>
            <a:r>
              <a:rPr lang="zh-TW" altLang="en-US" sz="3000" dirty="0">
                <a:solidFill>
                  <a:srgbClr val="021828"/>
                </a:solidFill>
                <a:latin typeface="T3Font_546"/>
              </a:rPr>
              <a:t>學</a:t>
            </a:r>
            <a:r>
              <a:rPr lang="zh-TW" altLang="en-US" sz="3000" dirty="0">
                <a:solidFill>
                  <a:srgbClr val="021828"/>
                </a:solidFill>
                <a:latin typeface="T3Font_547"/>
              </a:rPr>
              <a:t>習</a:t>
            </a:r>
            <a:r>
              <a:rPr lang="zh-TW" altLang="en-US" sz="3000" dirty="0">
                <a:solidFill>
                  <a:srgbClr val="021828"/>
                </a:solidFill>
                <a:latin typeface="T3Font_548"/>
              </a:rPr>
              <a:t>（</a:t>
            </a:r>
            <a:r>
              <a:rPr lang="en-US" altLang="zh-TW" sz="2800" dirty="0">
                <a:solidFill>
                  <a:srgbClr val="0218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Social and Emotional Learning, SEL</a:t>
            </a:r>
            <a:r>
              <a:rPr lang="zh-TW" altLang="en-US" sz="3000" dirty="0">
                <a:solidFill>
                  <a:srgbClr val="021828"/>
                </a:solidFill>
                <a:latin typeface="T3Font_548"/>
              </a:rPr>
              <a:t>）</a:t>
            </a:r>
            <a:r>
              <a:rPr lang="zh-TW" altLang="en-US" sz="3000" dirty="0">
                <a:solidFill>
                  <a:srgbClr val="021828"/>
                </a:solidFill>
                <a:latin typeface="T3Font_549"/>
              </a:rPr>
              <a:t>係</a:t>
            </a:r>
            <a:r>
              <a:rPr lang="zh-TW" altLang="en-US" sz="3000" dirty="0">
                <a:solidFill>
                  <a:srgbClr val="021828"/>
                </a:solidFill>
                <a:latin typeface="T3Font_550"/>
              </a:rPr>
              <a:t>指</a:t>
            </a:r>
            <a:r>
              <a:rPr lang="zh-TW" altLang="en-US" sz="3000" dirty="0" smtClean="0">
                <a:solidFill>
                  <a:srgbClr val="021828"/>
                </a:solidFill>
                <a:latin typeface="T3Font_551"/>
              </a:rPr>
              <a:t>以</a:t>
            </a:r>
            <a:r>
              <a:rPr lang="zh-TW" altLang="en-US" sz="3000" dirty="0" smtClean="0">
                <a:solidFill>
                  <a:srgbClr val="FF5757"/>
                </a:solidFill>
                <a:latin typeface="T3Font_552"/>
              </a:rPr>
              <a:t>情</a:t>
            </a:r>
            <a:r>
              <a:rPr lang="zh-TW" altLang="en-US" sz="3000" dirty="0" smtClean="0">
                <a:solidFill>
                  <a:srgbClr val="FF5757"/>
                </a:solidFill>
                <a:latin typeface="T3Font_553"/>
              </a:rPr>
              <a:t>緒</a:t>
            </a:r>
            <a:r>
              <a:rPr lang="zh-TW" altLang="en-US" sz="3000" dirty="0">
                <a:solidFill>
                  <a:srgbClr val="FF5757"/>
                </a:solidFill>
                <a:latin typeface="T3Font_554"/>
              </a:rPr>
              <a:t>為</a:t>
            </a:r>
            <a:r>
              <a:rPr lang="zh-TW" altLang="en-US" sz="3000" dirty="0">
                <a:solidFill>
                  <a:srgbClr val="FF5757"/>
                </a:solidFill>
                <a:latin typeface="T3Font_555"/>
              </a:rPr>
              <a:t>基</a:t>
            </a:r>
            <a:r>
              <a:rPr lang="zh-TW" altLang="en-US" sz="3000" dirty="0">
                <a:solidFill>
                  <a:srgbClr val="FF5757"/>
                </a:solidFill>
                <a:latin typeface="T3Font_556"/>
              </a:rPr>
              <a:t>礎</a:t>
            </a:r>
            <a:r>
              <a:rPr lang="zh-TW" altLang="en-US" sz="3000" dirty="0">
                <a:solidFill>
                  <a:srgbClr val="021828"/>
                </a:solidFill>
                <a:latin typeface="T3Font_557"/>
              </a:rPr>
              <a:t>， </a:t>
            </a:r>
            <a:endParaRPr lang="en-US" altLang="zh-TW" sz="3000" dirty="0" smtClean="0">
              <a:solidFill>
                <a:srgbClr val="021828"/>
              </a:solidFill>
              <a:latin typeface="T3Font_557"/>
            </a:endParaRPr>
          </a:p>
          <a:p>
            <a:pPr>
              <a:lnSpc>
                <a:spcPct val="150000"/>
              </a:lnSpc>
            </a:pPr>
            <a:r>
              <a:rPr lang="zh-TW" altLang="en-US" sz="3000" dirty="0" smtClean="0">
                <a:solidFill>
                  <a:srgbClr val="021828"/>
                </a:solidFill>
                <a:latin typeface="T3Font_558"/>
              </a:rPr>
              <a:t>涵</a:t>
            </a:r>
            <a:r>
              <a:rPr lang="zh-TW" altLang="en-US" sz="3000" dirty="0" smtClean="0">
                <a:solidFill>
                  <a:srgbClr val="021828"/>
                </a:solidFill>
                <a:latin typeface="T3Font_559"/>
              </a:rPr>
              <a:t>蓋</a:t>
            </a:r>
            <a:r>
              <a:rPr lang="zh-TW" altLang="en-US" sz="3000" dirty="0">
                <a:solidFill>
                  <a:srgbClr val="021828"/>
                </a:solidFill>
                <a:latin typeface="T3Font_546"/>
              </a:rPr>
              <a:t>學</a:t>
            </a:r>
            <a:r>
              <a:rPr lang="zh-TW" altLang="en-US" sz="3000" dirty="0">
                <a:solidFill>
                  <a:srgbClr val="021828"/>
                </a:solidFill>
                <a:latin typeface="T3Font_547"/>
              </a:rPr>
              <a:t>習</a:t>
            </a:r>
            <a:r>
              <a:rPr lang="zh-TW" altLang="en-US" sz="3000" dirty="0">
                <a:solidFill>
                  <a:srgbClr val="021828"/>
                </a:solidFill>
                <a:latin typeface="T3Font_543"/>
              </a:rPr>
              <a:t>有</a:t>
            </a:r>
            <a:r>
              <a:rPr lang="zh-TW" altLang="en-US" sz="3000" dirty="0">
                <a:solidFill>
                  <a:srgbClr val="021828"/>
                </a:solidFill>
                <a:latin typeface="T3Font_560"/>
              </a:rPr>
              <a:t>關</a:t>
            </a:r>
            <a:r>
              <a:rPr lang="zh-TW" altLang="en-US" sz="3000" dirty="0">
                <a:solidFill>
                  <a:srgbClr val="FF5757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人際互動、同理關懷他人、道德</a:t>
            </a:r>
            <a:r>
              <a:rPr lang="zh-TW" altLang="en-US" sz="3000" dirty="0" smtClean="0">
                <a:solidFill>
                  <a:srgbClr val="FF5757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責任</a:t>
            </a:r>
            <a:r>
              <a:rPr lang="zh-TW" altLang="en-US" sz="30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等知識、技巧、態度、信念</a:t>
            </a:r>
            <a:r>
              <a:rPr lang="zh-TW" altLang="en-US" sz="3000" dirty="0">
                <a:solidFill>
                  <a:schemeClr val="tx1"/>
                </a:solidFill>
                <a:latin typeface="T3Font_580"/>
              </a:rPr>
              <a:t>的</a:t>
            </a:r>
            <a:r>
              <a:rPr lang="zh-TW" altLang="en-US" sz="3000" dirty="0">
                <a:solidFill>
                  <a:schemeClr val="tx1"/>
                </a:solidFill>
                <a:latin typeface="T3Font_581"/>
              </a:rPr>
              <a:t>教</a:t>
            </a:r>
            <a:r>
              <a:rPr lang="zh-TW" altLang="en-US" sz="3000" dirty="0">
                <a:solidFill>
                  <a:schemeClr val="tx1"/>
                </a:solidFill>
                <a:latin typeface="T3Font_582"/>
              </a:rPr>
              <a:t>育</a:t>
            </a:r>
            <a:r>
              <a:rPr lang="zh-TW" altLang="en-US" sz="3000" dirty="0">
                <a:solidFill>
                  <a:schemeClr val="tx1"/>
                </a:solidFill>
                <a:latin typeface="T3Font_569"/>
              </a:rPr>
              <a:t>過</a:t>
            </a:r>
            <a:r>
              <a:rPr lang="zh-TW" altLang="en-US" sz="3000" dirty="0">
                <a:solidFill>
                  <a:schemeClr val="tx1"/>
                </a:solidFill>
                <a:latin typeface="T3Font_583"/>
              </a:rPr>
              <a:t>程</a:t>
            </a:r>
            <a:r>
              <a:rPr lang="zh-TW" altLang="en-US" sz="3000" dirty="0">
                <a:solidFill>
                  <a:srgbClr val="021828"/>
                </a:solidFill>
                <a:latin typeface="T3Font_557"/>
              </a:rPr>
              <a:t>。</a:t>
            </a:r>
            <a:endParaRPr lang="zh-TW" altLang="en-US" sz="3000" dirty="0"/>
          </a:p>
        </p:txBody>
      </p:sp>
    </p:spTree>
    <p:extLst>
      <p:ext uri="{BB962C8B-B14F-4D97-AF65-F5344CB8AC3E}">
        <p14:creationId xmlns:p14="http://schemas.microsoft.com/office/powerpoint/2010/main" val="3908508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2"/>
          <a:srcRect l="17149" t="17006" r="9795" b="21948"/>
          <a:stretch/>
        </p:blipFill>
        <p:spPr>
          <a:xfrm>
            <a:off x="-6898" y="0"/>
            <a:ext cx="9150898" cy="4742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1834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2"/>
          <a:srcRect l="15609" t="14989" r="5860" b="20748"/>
          <a:stretch/>
        </p:blipFill>
        <p:spPr>
          <a:xfrm>
            <a:off x="64938" y="106326"/>
            <a:ext cx="9036296" cy="4944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267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83615" y="158817"/>
            <a:ext cx="7717800" cy="776847"/>
          </a:xfr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/>
          <a:lstStyle/>
          <a:p>
            <a:r>
              <a:rPr lang="zh-TW" altLang="en-US" sz="40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情緒 </a:t>
            </a:r>
            <a:r>
              <a:rPr lang="en-US" altLang="zh-TW" sz="40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× </a:t>
            </a:r>
            <a:r>
              <a:rPr lang="zh-TW" altLang="en-US" sz="40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家庭教育</a:t>
            </a:r>
            <a:endParaRPr lang="zh-TW" altLang="en-US" sz="4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648586" y="1169784"/>
            <a:ext cx="822959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buFont typeface="Wingdings" panose="05000000000000000000" pitchFamily="2" charset="2"/>
              <a:buChar char="u"/>
            </a:pP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抽一張情緒</a:t>
            </a:r>
            <a:r>
              <a:rPr lang="zh-TW" altLang="en-US" sz="4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卡</a:t>
            </a:r>
            <a:endParaRPr lang="en-US" altLang="zh-TW" sz="40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571500" indent="-571500">
              <a:buFont typeface="Wingdings" panose="05000000000000000000" pitchFamily="2" charset="2"/>
              <a:buChar char="u"/>
            </a:pPr>
            <a:r>
              <a:rPr lang="zh-TW" altLang="en-US" sz="4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分享</a:t>
            </a: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「最近在家庭互動或教學中，讓我想起這種情緒的經驗</a:t>
            </a:r>
            <a:r>
              <a:rPr lang="zh-TW" altLang="en-US" sz="4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」</a:t>
            </a:r>
            <a:endParaRPr lang="en-US" altLang="zh-TW" sz="40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3359" y="3342896"/>
            <a:ext cx="7504826" cy="1682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749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07169" y="274904"/>
            <a:ext cx="7717800" cy="572700"/>
          </a:xfrm>
        </p:spPr>
        <p:txBody>
          <a:bodyPr/>
          <a:lstStyle/>
          <a:p>
            <a:r>
              <a:rPr lang="zh-TW" altLang="en-US" sz="32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 桌遊體驗一：做我的情緒偵探</a:t>
            </a:r>
            <a:endParaRPr lang="zh-TW" altLang="en-US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351297" y="847604"/>
            <a:ext cx="861195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0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【</a:t>
            </a:r>
            <a:r>
              <a:rPr lang="zh-TW" altLang="en-US" sz="2000" dirty="0">
                <a:latin typeface="Arial" panose="020B0604020202020204" pitchFamily="34" charset="0"/>
              </a:rPr>
              <a:t>情緒心臟病</a:t>
            </a:r>
            <a:r>
              <a:rPr lang="en-US" altLang="zh-TW" sz="20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】</a:t>
            </a:r>
            <a:r>
              <a:rPr lang="zh-TW" altLang="en-US" sz="2000" dirty="0" smtClean="0">
                <a:latin typeface="Arial" panose="020B0604020202020204" pitchFamily="34" charset="0"/>
              </a:rPr>
              <a:t>：</a:t>
            </a:r>
            <a:endParaRPr lang="en-US" altLang="zh-TW" sz="2000" dirty="0" smtClean="0">
              <a:latin typeface="Arial" panose="020B0604020202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zh-TW" altLang="en-US" sz="2000" dirty="0" smtClean="0">
                <a:latin typeface="Arial" panose="020B0604020202020204" pitchFamily="34" charset="0"/>
              </a:rPr>
              <a:t>靜靜、笑笑、氣氣、怕怕、哀哀</a:t>
            </a:r>
            <a:endParaRPr lang="en-US" altLang="zh-TW" sz="2000" dirty="0" smtClean="0">
              <a:latin typeface="Arial" panose="020B0604020202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zh-TW" altLang="en-US" sz="2000" dirty="0" smtClean="0">
                <a:latin typeface="Arial" panose="020B0604020202020204" pitchFamily="34" charset="0"/>
              </a:rPr>
              <a:t>平均發牌</a:t>
            </a:r>
            <a:endParaRPr lang="en-US" altLang="zh-TW" sz="2000" dirty="0" smtClean="0">
              <a:latin typeface="Arial" panose="020B0604020202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zh-TW" altLang="en-US" sz="2000" dirty="0" smtClean="0">
                <a:latin typeface="Arial" panose="020B0604020202020204" pitchFamily="34" charset="0"/>
              </a:rPr>
              <a:t>輪流翻牌，說出人物的名字，出牌與人物相符，手蓋牌</a:t>
            </a:r>
            <a:endParaRPr lang="en-US" altLang="zh-TW" sz="2000" dirty="0" smtClean="0">
              <a:latin typeface="Arial" panose="020B0604020202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zh-TW" altLang="en-US" sz="2000" dirty="0" smtClean="0">
                <a:latin typeface="Arial" panose="020B0604020202020204" pitchFamily="34" charset="0"/>
              </a:rPr>
              <a:t>第一個蓋牌的人說出何時會有這樣的情緒，所有牌收回，遊戲結束，最多牌的人獲勝</a:t>
            </a:r>
            <a:endParaRPr lang="en-US" altLang="zh-TW" sz="2000" dirty="0" smtClean="0">
              <a:latin typeface="Arial" panose="020B0604020202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zh-TW" altLang="en-US" sz="2000" dirty="0" smtClean="0">
                <a:latin typeface="Arial" panose="020B0604020202020204" pitchFamily="34" charset="0"/>
              </a:rPr>
              <a:t>怎麼說</a:t>
            </a:r>
            <a:r>
              <a:rPr lang="en-US" altLang="zh-TW" sz="2000" dirty="0" smtClean="0">
                <a:latin typeface="Arial" panose="020B0604020202020204" pitchFamily="34" charset="0"/>
              </a:rPr>
              <a:t>:___________</a:t>
            </a:r>
            <a:r>
              <a:rPr lang="zh-TW" altLang="en-US" sz="2000" dirty="0" smtClean="0">
                <a:latin typeface="Arial" panose="020B0604020202020204" pitchFamily="34" charset="0"/>
              </a:rPr>
              <a:t>的時候，我會</a:t>
            </a:r>
            <a:r>
              <a:rPr lang="zh-TW" altLang="en-US" sz="2000" dirty="0">
                <a:latin typeface="Arial" panose="020B0604020202020204" pitchFamily="34" charset="0"/>
              </a:rPr>
              <a:t>感到</a:t>
            </a:r>
            <a:r>
              <a:rPr lang="en-US" altLang="zh-TW" sz="2000" dirty="0" smtClean="0">
                <a:latin typeface="Arial" panose="020B0604020202020204" pitchFamily="34" charset="0"/>
              </a:rPr>
              <a:t>__________</a:t>
            </a:r>
            <a:r>
              <a:rPr lang="zh-TW" altLang="en-US" sz="2000" dirty="0" smtClean="0">
                <a:latin typeface="Arial" panose="020B0604020202020204" pitchFamily="34" charset="0"/>
              </a:rPr>
              <a:t>  </a:t>
            </a:r>
            <a:endParaRPr lang="en-US" altLang="zh-TW" sz="2000" dirty="0" smtClean="0">
              <a:latin typeface="Arial" panose="020B0604020202020204" pitchFamily="34" charset="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351297" y="4162632"/>
            <a:ext cx="8405038" cy="83099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/>
            <a:r>
              <a:rPr lang="zh-TW" altLang="en-US" sz="2400" b="1" dirty="0" smtClean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👉</a:t>
            </a:r>
            <a:r>
              <a:rPr lang="zh-TW" altLang="en-US" sz="2400" b="1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對應 </a:t>
            </a:r>
            <a:r>
              <a:rPr lang="en-US" altLang="zh-TW" sz="2400" b="1" dirty="0" smtClean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SEL</a:t>
            </a:r>
            <a:r>
              <a:rPr lang="zh-TW" altLang="en-US" sz="2400" b="1" dirty="0" smtClean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：</a:t>
            </a:r>
            <a:r>
              <a:rPr lang="zh-TW" altLang="en-US" sz="2400" b="1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自我覺察、同理心。</a:t>
            </a:r>
          </a:p>
          <a:p>
            <a:pPr lvl="0"/>
            <a:r>
              <a:rPr lang="zh-TW" altLang="en-US" sz="2400" b="1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👉 家庭教育</a:t>
            </a:r>
            <a:r>
              <a:rPr lang="zh-TW" altLang="en-US" sz="2400" b="1" dirty="0" smtClean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連結：</a:t>
            </a:r>
            <a:r>
              <a:rPr lang="zh-TW" altLang="en-US" sz="2400" b="1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衝突中理解彼此感受，培養親密互動。</a:t>
            </a:r>
          </a:p>
        </p:txBody>
      </p:sp>
      <p:sp>
        <p:nvSpPr>
          <p:cNvPr id="6" name="矩形 5"/>
          <p:cNvSpPr/>
          <p:nvPr/>
        </p:nvSpPr>
        <p:spPr>
          <a:xfrm>
            <a:off x="254589" y="3251574"/>
            <a:ext cx="870865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zh-TW" altLang="en-US" sz="2400" b="1" dirty="0">
                <a:latin typeface="標楷體" panose="03000509000000000000" pitchFamily="65" charset="-120"/>
                <a:ea typeface="標楷體" panose="03000509000000000000" pitchFamily="65" charset="-120"/>
                <a:sym typeface="Wingdings" panose="05000000000000000000" pitchFamily="2" charset="2"/>
              </a:rPr>
              <a:t>延伸討論</a:t>
            </a:r>
            <a:r>
              <a:rPr lang="en-US" altLang="zh-TW" sz="2400" b="1" dirty="0">
                <a:latin typeface="標楷體" panose="03000509000000000000" pitchFamily="65" charset="-120"/>
                <a:ea typeface="標楷體" panose="03000509000000000000" pitchFamily="65" charset="-120"/>
                <a:sym typeface="Wingdings" panose="05000000000000000000" pitchFamily="2" charset="2"/>
              </a:rPr>
              <a:t>:</a:t>
            </a:r>
            <a:r>
              <a:rPr lang="zh-TW" altLang="en-US" sz="2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 「如果你是當事人，你希望家人怎麼對待你？」</a:t>
            </a:r>
          </a:p>
          <a:p>
            <a:pPr lvl="0"/>
            <a:r>
              <a:rPr lang="zh-TW" altLang="en-US" sz="2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           </a:t>
            </a:r>
            <a:r>
              <a:rPr lang="zh-TW" altLang="en-US" sz="24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sz="2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「這個情緒如果被忽略，關係會怎麼變？」</a:t>
            </a:r>
          </a:p>
        </p:txBody>
      </p:sp>
    </p:spTree>
    <p:extLst>
      <p:ext uri="{BB962C8B-B14F-4D97-AF65-F5344CB8AC3E}">
        <p14:creationId xmlns:p14="http://schemas.microsoft.com/office/powerpoint/2010/main" val="3379087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23858" y="352427"/>
            <a:ext cx="7717800" cy="572700"/>
          </a:xfrm>
        </p:spPr>
        <p:txBody>
          <a:bodyPr/>
          <a:lstStyle/>
          <a:p>
            <a:r>
              <a:rPr lang="en-US" altLang="zh-TW" sz="4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SEL </a:t>
            </a:r>
            <a:r>
              <a:rPr lang="zh-TW" altLang="en-US" sz="4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五大能力如何嵌入活動設計</a:t>
            </a:r>
            <a:endParaRPr lang="zh-TW" altLang="en-US" sz="4000" b="1" dirty="0"/>
          </a:p>
        </p:txBody>
      </p:sp>
      <p:sp>
        <p:nvSpPr>
          <p:cNvPr id="3" name="矩形 2"/>
          <p:cNvSpPr/>
          <p:nvPr/>
        </p:nvSpPr>
        <p:spPr>
          <a:xfrm>
            <a:off x="192364" y="1292495"/>
            <a:ext cx="58741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buFont typeface="Wingdings" panose="05000000000000000000" pitchFamily="2" charset="2"/>
              <a:buChar char="u"/>
            </a:pPr>
            <a:r>
              <a:rPr lang="zh-TW" altLang="en-US" sz="3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活動</a:t>
            </a: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設計邏輯</a:t>
            </a:r>
            <a:r>
              <a:rPr lang="zh-TW" altLang="en-US" sz="3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：</a:t>
            </a:r>
            <a:endParaRPr lang="zh-TW" altLang="en-US" sz="3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graphicFrame>
        <p:nvGraphicFramePr>
          <p:cNvPr id="5" name="資料庫圖表 4"/>
          <p:cNvGraphicFramePr/>
          <p:nvPr>
            <p:extLst>
              <p:ext uri="{D42A27DB-BD31-4B8C-83A1-F6EECF244321}">
                <p14:modId xmlns:p14="http://schemas.microsoft.com/office/powerpoint/2010/main" val="3208013060"/>
              </p:ext>
            </p:extLst>
          </p:nvPr>
        </p:nvGraphicFramePr>
        <p:xfrm>
          <a:off x="447574" y="1938825"/>
          <a:ext cx="8383910" cy="25521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121635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版面配置區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>
          <a:xfrm>
            <a:off x="713225" y="291500"/>
            <a:ext cx="7717800" cy="572700"/>
          </a:xfrm>
        </p:spPr>
        <p:txBody>
          <a:bodyPr/>
          <a:lstStyle/>
          <a:p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家長期望扮演的角色</a:t>
            </a:r>
            <a:b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2"/>
          <a:srcRect l="50747" t="31432" r="14441" b="22493"/>
          <a:stretch/>
        </p:blipFill>
        <p:spPr>
          <a:xfrm>
            <a:off x="1467293" y="1021337"/>
            <a:ext cx="5539562" cy="4122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584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版面配置區 1"/>
          <p:cNvSpPr>
            <a:spLocks noGrp="1"/>
          </p:cNvSpPr>
          <p:nvPr>
            <p:ph type="body" idx="1"/>
          </p:nvPr>
        </p:nvSpPr>
        <p:spPr>
          <a:xfrm>
            <a:off x="297712" y="886659"/>
            <a:ext cx="8580474" cy="4076087"/>
          </a:xfrm>
        </p:spPr>
        <p:txBody>
          <a:bodyPr/>
          <a:lstStyle/>
          <a:p>
            <a:pPr lvl="1" indent="-252000" fontAlgn="base">
              <a:lnSpc>
                <a:spcPct val="100000"/>
              </a:lnSpc>
              <a:spcBef>
                <a:spcPts val="600"/>
              </a:spcBef>
            </a:pPr>
            <a:r>
              <a:rPr lang="en-US" altLang="zh-TW" sz="2800" b="1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A</a:t>
            </a:r>
            <a:r>
              <a:rPr lang="en-US" altLang="zh-TW" sz="2800" b="1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. </a:t>
            </a:r>
            <a:r>
              <a:rPr lang="zh-TW" altLang="en-US" sz="2800" b="1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領域結合課程包</a:t>
            </a:r>
            <a:endParaRPr lang="zh-TW" altLang="en-US" sz="2800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lvl="2" indent="-252000" fontAlgn="base">
              <a:lnSpc>
                <a:spcPct val="100000"/>
              </a:lnSpc>
              <a:spcBef>
                <a:spcPts val="600"/>
              </a:spcBef>
            </a:pPr>
            <a:r>
              <a:rPr lang="zh-TW" altLang="en-US" sz="28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提供 </a:t>
            </a:r>
            <a:r>
              <a:rPr lang="zh-TW" altLang="en-US" sz="2800" b="1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「家庭教育融入教學案例集」</a:t>
            </a:r>
            <a:r>
              <a:rPr lang="zh-TW" altLang="en-US" sz="28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，一堂課 </a:t>
            </a:r>
            <a:r>
              <a:rPr lang="en-US" altLang="zh-TW" sz="28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40 </a:t>
            </a:r>
            <a:r>
              <a:rPr lang="zh-TW" altLang="en-US" sz="28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分鐘的教案（含教材、活動設計、</a:t>
            </a:r>
            <a:r>
              <a:rPr lang="en-US" altLang="zh-TW" sz="2800" dirty="0" err="1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ppt</a:t>
            </a:r>
            <a:r>
              <a:rPr lang="zh-TW" altLang="en-US" sz="28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）。</a:t>
            </a:r>
          </a:p>
          <a:p>
            <a:pPr lvl="2" indent="-252000" fontAlgn="base">
              <a:lnSpc>
                <a:spcPct val="100000"/>
              </a:lnSpc>
              <a:spcBef>
                <a:spcPts val="600"/>
              </a:spcBef>
            </a:pPr>
            <a:r>
              <a:rPr lang="zh-TW" altLang="en-US" sz="28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老師「照單全收」，無需額外備課。</a:t>
            </a:r>
          </a:p>
          <a:p>
            <a:pPr lvl="1" indent="-252000" fontAlgn="base">
              <a:lnSpc>
                <a:spcPct val="100000"/>
              </a:lnSpc>
              <a:spcBef>
                <a:spcPts val="600"/>
              </a:spcBef>
            </a:pPr>
            <a:r>
              <a:rPr lang="en-US" altLang="zh-TW" sz="2800" b="1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B. </a:t>
            </a:r>
            <a:r>
              <a:rPr lang="zh-TW" altLang="en-US" sz="2800" b="1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主題式跨領域方案</a:t>
            </a:r>
            <a:endParaRPr lang="zh-TW" altLang="en-US" sz="2800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lvl="2" indent="-252000" fontAlgn="base">
              <a:lnSpc>
                <a:spcPct val="100000"/>
              </a:lnSpc>
              <a:spcBef>
                <a:spcPts val="600"/>
              </a:spcBef>
            </a:pPr>
            <a:r>
              <a:rPr lang="zh-TW" altLang="en-US" sz="28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每學期提供一個 </a:t>
            </a:r>
            <a:r>
              <a:rPr lang="zh-TW" altLang="en-US" sz="2800" b="1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「家庭教育主題週」</a:t>
            </a:r>
            <a:r>
              <a:rPr lang="zh-TW" altLang="en-US" sz="28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（如</a:t>
            </a:r>
            <a:r>
              <a:rPr lang="zh-TW" altLang="en-US" sz="28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「親情週」、「理財週」）。</a:t>
            </a:r>
          </a:p>
          <a:p>
            <a:pPr lvl="2" indent="-252000" fontAlgn="base">
              <a:lnSpc>
                <a:spcPct val="100000"/>
              </a:lnSpc>
              <a:spcBef>
                <a:spcPts val="600"/>
              </a:spcBef>
            </a:pPr>
            <a:r>
              <a:rPr lang="zh-TW" altLang="en-US" sz="28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各領域只需拿出一堂課對應，簡單串連。</a:t>
            </a:r>
          </a:p>
          <a:p>
            <a:pPr indent="-252000">
              <a:lnSpc>
                <a:spcPct val="100000"/>
              </a:lnSpc>
              <a:spcBef>
                <a:spcPts val="600"/>
              </a:spcBef>
            </a:pPr>
            <a:endParaRPr lang="zh-TW" altLang="en-US" sz="2800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>
          <a:xfrm>
            <a:off x="713225" y="313960"/>
            <a:ext cx="7717800" cy="572700"/>
          </a:xfrm>
        </p:spPr>
        <p:txBody>
          <a:bodyPr/>
          <a:lstStyle/>
          <a:p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省力教學：給老師的現成課程與工具</a:t>
            </a:r>
            <a:b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endParaRPr lang="zh-TW" altLang="en-US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9007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F1FF"/>
        </a:solidFill>
        <a:effectLst/>
      </p:bgPr>
    </p:bg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Google Shape;114;p15"/>
          <p:cNvPicPr preferRelativeResize="0"/>
          <p:nvPr/>
        </p:nvPicPr>
        <p:blipFill rotWithShape="1">
          <a:blip r:embed="rId3">
            <a:alphaModFix/>
          </a:blip>
          <a:srcRect l="35073" t="29849" r="35073" b="13958"/>
          <a:stretch/>
        </p:blipFill>
        <p:spPr>
          <a:xfrm>
            <a:off x="6255155" y="1531491"/>
            <a:ext cx="2729676" cy="2890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15"/>
          <p:cNvPicPr preferRelativeResize="0"/>
          <p:nvPr/>
        </p:nvPicPr>
        <p:blipFill rotWithShape="1">
          <a:blip r:embed="rId3">
            <a:alphaModFix/>
          </a:blip>
          <a:srcRect l="35073" t="29849" r="35073" b="13958"/>
          <a:stretch/>
        </p:blipFill>
        <p:spPr>
          <a:xfrm>
            <a:off x="3202405" y="1531491"/>
            <a:ext cx="2729676" cy="2890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15"/>
          <p:cNvPicPr preferRelativeResize="0"/>
          <p:nvPr/>
        </p:nvPicPr>
        <p:blipFill rotWithShape="1">
          <a:blip r:embed="rId3">
            <a:alphaModFix/>
          </a:blip>
          <a:srcRect l="35073" t="29849" r="35073" b="13958"/>
          <a:stretch/>
        </p:blipFill>
        <p:spPr>
          <a:xfrm>
            <a:off x="149655" y="1531491"/>
            <a:ext cx="2729676" cy="2890250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Google Shape;117;p15"/>
          <p:cNvSpPr/>
          <p:nvPr/>
        </p:nvSpPr>
        <p:spPr>
          <a:xfrm rot="-10683853">
            <a:off x="-814881" y="-1625734"/>
            <a:ext cx="4965068" cy="4114800"/>
          </a:xfrm>
          <a:custGeom>
            <a:avLst/>
            <a:gdLst/>
            <a:ahLst/>
            <a:cxnLst/>
            <a:rect l="l" t="t" r="r" b="b"/>
            <a:pathLst>
              <a:path w="9930136" h="8229600" extrusionOk="0">
                <a:moveTo>
                  <a:pt x="0" y="0"/>
                </a:moveTo>
                <a:lnTo>
                  <a:pt x="9930136" y="0"/>
                </a:lnTo>
                <a:lnTo>
                  <a:pt x="993013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18" name="Google Shape;118;p15"/>
          <p:cNvSpPr/>
          <p:nvPr/>
        </p:nvSpPr>
        <p:spPr>
          <a:xfrm rot="-2208862">
            <a:off x="6669851" y="3343819"/>
            <a:ext cx="4445612" cy="4373371"/>
          </a:xfrm>
          <a:custGeom>
            <a:avLst/>
            <a:gdLst/>
            <a:ahLst/>
            <a:cxnLst/>
            <a:rect l="l" t="t" r="r" b="b"/>
            <a:pathLst>
              <a:path w="8891224" h="8746742" extrusionOk="0">
                <a:moveTo>
                  <a:pt x="0" y="0"/>
                </a:moveTo>
                <a:lnTo>
                  <a:pt x="8891224" y="0"/>
                </a:lnTo>
                <a:lnTo>
                  <a:pt x="8891224" y="8746742"/>
                </a:lnTo>
                <a:lnTo>
                  <a:pt x="0" y="874674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19" name="Google Shape;119;p15"/>
          <p:cNvSpPr/>
          <p:nvPr/>
        </p:nvSpPr>
        <p:spPr>
          <a:xfrm>
            <a:off x="1194867" y="2571750"/>
            <a:ext cx="472787" cy="866775"/>
          </a:xfrm>
          <a:custGeom>
            <a:avLst/>
            <a:gdLst/>
            <a:ahLst/>
            <a:cxnLst/>
            <a:rect l="l" t="t" r="r" b="b"/>
            <a:pathLst>
              <a:path w="945573" h="1733550" extrusionOk="0">
                <a:moveTo>
                  <a:pt x="0" y="0"/>
                </a:moveTo>
                <a:lnTo>
                  <a:pt x="945573" y="0"/>
                </a:lnTo>
                <a:lnTo>
                  <a:pt x="945573" y="1733550"/>
                </a:lnTo>
                <a:lnTo>
                  <a:pt x="0" y="173355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20" name="Google Shape;120;p15"/>
          <p:cNvSpPr/>
          <p:nvPr/>
        </p:nvSpPr>
        <p:spPr>
          <a:xfrm>
            <a:off x="4248739" y="2584100"/>
            <a:ext cx="581131" cy="921101"/>
          </a:xfrm>
          <a:custGeom>
            <a:avLst/>
            <a:gdLst/>
            <a:ahLst/>
            <a:cxnLst/>
            <a:rect l="l" t="t" r="r" b="b"/>
            <a:pathLst>
              <a:path w="1162261" h="1842201" extrusionOk="0">
                <a:moveTo>
                  <a:pt x="0" y="0"/>
                </a:moveTo>
                <a:lnTo>
                  <a:pt x="1162261" y="0"/>
                </a:lnTo>
                <a:lnTo>
                  <a:pt x="1162261" y="1842201"/>
                </a:lnTo>
                <a:lnTo>
                  <a:pt x="0" y="184220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21" name="Google Shape;121;p15"/>
          <p:cNvSpPr/>
          <p:nvPr/>
        </p:nvSpPr>
        <p:spPr>
          <a:xfrm>
            <a:off x="7296007" y="2660603"/>
            <a:ext cx="597717" cy="768094"/>
          </a:xfrm>
          <a:custGeom>
            <a:avLst/>
            <a:gdLst/>
            <a:ahLst/>
            <a:cxnLst/>
            <a:rect l="l" t="t" r="r" b="b"/>
            <a:pathLst>
              <a:path w="1195434" h="1536188" extrusionOk="0">
                <a:moveTo>
                  <a:pt x="0" y="0"/>
                </a:moveTo>
                <a:lnTo>
                  <a:pt x="1195434" y="0"/>
                </a:lnTo>
                <a:lnTo>
                  <a:pt x="1195434" y="1536189"/>
                </a:lnTo>
                <a:lnTo>
                  <a:pt x="0" y="153618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22" name="Google Shape;122;p15"/>
          <p:cNvSpPr txBox="1"/>
          <p:nvPr/>
        </p:nvSpPr>
        <p:spPr>
          <a:xfrm>
            <a:off x="3745482" y="2209800"/>
            <a:ext cx="1653037" cy="3508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20005"/>
              </a:lnSpc>
            </a:pPr>
            <a:r>
              <a:rPr lang="en-US" sz="1900">
                <a:solidFill>
                  <a:srgbClr val="254865"/>
                </a:solidFill>
                <a:latin typeface="Pacifico"/>
                <a:ea typeface="Pacifico"/>
                <a:cs typeface="Pacifico"/>
                <a:sym typeface="Pacifico"/>
              </a:rPr>
              <a:t>Our Services</a:t>
            </a:r>
            <a:endParaRPr sz="700"/>
          </a:p>
        </p:txBody>
      </p:sp>
      <p:sp>
        <p:nvSpPr>
          <p:cNvPr id="123" name="Google Shape;123;p15"/>
          <p:cNvSpPr txBox="1"/>
          <p:nvPr/>
        </p:nvSpPr>
        <p:spPr>
          <a:xfrm>
            <a:off x="3745482" y="3637068"/>
            <a:ext cx="1653000" cy="5078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zh-TW" altLang="en-US" sz="3000" b="1" dirty="0">
                <a:solidFill>
                  <a:srgbClr val="254865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Josefin Sans"/>
                <a:sym typeface="Josefin Sans"/>
              </a:rPr>
              <a:t>元件構想</a:t>
            </a:r>
            <a:endParaRPr sz="30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24" name="Google Shape;124;p15"/>
          <p:cNvSpPr txBox="1"/>
          <p:nvPr/>
        </p:nvSpPr>
        <p:spPr>
          <a:xfrm>
            <a:off x="697482" y="2209800"/>
            <a:ext cx="1653037" cy="3508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20005"/>
              </a:lnSpc>
            </a:pPr>
            <a:r>
              <a:rPr lang="en-US" sz="1900" dirty="0">
                <a:solidFill>
                  <a:srgbClr val="254865"/>
                </a:solidFill>
                <a:latin typeface="Pacifico"/>
                <a:ea typeface="Pacifico"/>
                <a:cs typeface="Pacifico"/>
                <a:sym typeface="Pacifico"/>
              </a:rPr>
              <a:t>Introduction</a:t>
            </a:r>
            <a:endParaRPr sz="700" dirty="0"/>
          </a:p>
        </p:txBody>
      </p:sp>
      <p:sp>
        <p:nvSpPr>
          <p:cNvPr id="125" name="Google Shape;125;p15"/>
          <p:cNvSpPr txBox="1"/>
          <p:nvPr/>
        </p:nvSpPr>
        <p:spPr>
          <a:xfrm>
            <a:off x="697482" y="3637068"/>
            <a:ext cx="1653000" cy="5078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zh-TW" altLang="en-US" sz="3000" b="1" dirty="0">
                <a:solidFill>
                  <a:srgbClr val="254865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Josefin Sans"/>
                <a:sym typeface="Josefin Sans"/>
              </a:rPr>
              <a:t>學習內容</a:t>
            </a:r>
            <a:endParaRPr sz="30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26" name="Google Shape;126;p15"/>
          <p:cNvSpPr txBox="1"/>
          <p:nvPr/>
        </p:nvSpPr>
        <p:spPr>
          <a:xfrm>
            <a:off x="6661856" y="2209800"/>
            <a:ext cx="1897239" cy="3508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20005"/>
              </a:lnSpc>
            </a:pPr>
            <a:r>
              <a:rPr lang="en-US" sz="1900">
                <a:solidFill>
                  <a:srgbClr val="254865"/>
                </a:solidFill>
                <a:latin typeface="Pacifico"/>
                <a:ea typeface="Pacifico"/>
                <a:cs typeface="Pacifico"/>
                <a:sym typeface="Pacifico"/>
              </a:rPr>
              <a:t>About Us</a:t>
            </a:r>
            <a:endParaRPr sz="700"/>
          </a:p>
        </p:txBody>
      </p:sp>
      <p:sp>
        <p:nvSpPr>
          <p:cNvPr id="127" name="Google Shape;127;p15"/>
          <p:cNvSpPr txBox="1"/>
          <p:nvPr/>
        </p:nvSpPr>
        <p:spPr>
          <a:xfrm>
            <a:off x="6783957" y="3637068"/>
            <a:ext cx="1653000" cy="5078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zh-TW" altLang="en-US" sz="3000" b="1" dirty="0">
                <a:solidFill>
                  <a:srgbClr val="254865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Josefin Sans"/>
                <a:sym typeface="Josefin Sans"/>
              </a:rPr>
              <a:t>學習活動</a:t>
            </a:r>
            <a:endParaRPr sz="30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28" name="Google Shape;128;p15"/>
          <p:cNvSpPr txBox="1"/>
          <p:nvPr/>
        </p:nvSpPr>
        <p:spPr>
          <a:xfrm>
            <a:off x="305319" y="187539"/>
            <a:ext cx="8253776" cy="8863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TW" altLang="en-US" sz="4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教學方案</a:t>
            </a:r>
            <a:endParaRPr sz="4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368377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資料庫圖表 4"/>
          <p:cNvGraphicFramePr/>
          <p:nvPr>
            <p:extLst>
              <p:ext uri="{D42A27DB-BD31-4B8C-83A1-F6EECF244321}">
                <p14:modId xmlns:p14="http://schemas.microsoft.com/office/powerpoint/2010/main" val="633663052"/>
              </p:ext>
            </p:extLst>
          </p:nvPr>
        </p:nvGraphicFramePr>
        <p:xfrm>
          <a:off x="-69324" y="1297876"/>
          <a:ext cx="9122889" cy="35530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標題 2"/>
          <p:cNvSpPr>
            <a:spLocks noGrp="1"/>
          </p:cNvSpPr>
          <p:nvPr>
            <p:ph type="title"/>
          </p:nvPr>
        </p:nvSpPr>
        <p:spPr>
          <a:xfrm>
            <a:off x="713224" y="177216"/>
            <a:ext cx="7717800" cy="572700"/>
          </a:xfrm>
        </p:spPr>
        <p:txBody>
          <a:bodyPr/>
          <a:lstStyle/>
          <a:p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家庭教育 </a:t>
            </a:r>
            <a:r>
              <a:rPr lang="en-US" altLang="zh-TW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× </a:t>
            </a: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領域</a:t>
            </a:r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教學  </a:t>
            </a:r>
            <a:r>
              <a:rPr lang="zh-TW" altLang="en-US" sz="3200" b="1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國</a:t>
            </a:r>
            <a:r>
              <a:rPr lang="zh-TW" altLang="en-US" sz="3200" b="1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小</a:t>
            </a:r>
            <a:r>
              <a:rPr lang="zh-TW" altLang="en-US" sz="3200" b="1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版</a:t>
            </a:r>
            <a:r>
              <a:rPr lang="zh-TW" altLang="en-US" b="1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示例</a:t>
            </a:r>
            <a:endParaRPr lang="zh-TW" altLang="en-US" b="1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597478" y="774656"/>
            <a:ext cx="183896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71500" indent="-571500">
              <a:buFont typeface="Wingdings" panose="05000000000000000000" pitchFamily="2" charset="2"/>
              <a:buChar char="u"/>
            </a:pPr>
            <a:r>
              <a:rPr lang="zh-TW" altLang="en-US" sz="28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國語</a:t>
            </a:r>
            <a:r>
              <a:rPr lang="zh-TW" altLang="en-US" sz="2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文</a:t>
            </a:r>
          </a:p>
        </p:txBody>
      </p:sp>
    </p:spTree>
    <p:extLst>
      <p:ext uri="{BB962C8B-B14F-4D97-AF65-F5344CB8AC3E}">
        <p14:creationId xmlns:p14="http://schemas.microsoft.com/office/powerpoint/2010/main" val="3735568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資料庫圖表 4"/>
          <p:cNvGraphicFramePr/>
          <p:nvPr>
            <p:extLst>
              <p:ext uri="{D42A27DB-BD31-4B8C-83A1-F6EECF244321}">
                <p14:modId xmlns:p14="http://schemas.microsoft.com/office/powerpoint/2010/main" val="3593137567"/>
              </p:ext>
            </p:extLst>
          </p:nvPr>
        </p:nvGraphicFramePr>
        <p:xfrm>
          <a:off x="-69324" y="1297876"/>
          <a:ext cx="9282897" cy="35530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標題 2"/>
          <p:cNvSpPr>
            <a:spLocks noGrp="1"/>
          </p:cNvSpPr>
          <p:nvPr>
            <p:ph type="title"/>
          </p:nvPr>
        </p:nvSpPr>
        <p:spPr>
          <a:xfrm>
            <a:off x="713225" y="282979"/>
            <a:ext cx="7717800" cy="572700"/>
          </a:xfrm>
        </p:spPr>
        <p:txBody>
          <a:bodyPr/>
          <a:lstStyle/>
          <a:p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家庭教育 </a:t>
            </a:r>
            <a:r>
              <a:rPr lang="en-US" altLang="zh-TW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× </a:t>
            </a: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領域</a:t>
            </a:r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教學  </a:t>
            </a:r>
            <a:r>
              <a:rPr lang="zh-TW" altLang="en-US" sz="3200" b="1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國中版</a:t>
            </a:r>
            <a:r>
              <a:rPr lang="zh-TW" altLang="en-US" b="1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示例</a:t>
            </a:r>
            <a:endParaRPr lang="zh-TW" altLang="en-US" b="1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597478" y="774656"/>
            <a:ext cx="147989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71500" indent="-571500">
              <a:buFont typeface="Wingdings" panose="05000000000000000000" pitchFamily="2" charset="2"/>
              <a:buChar char="u"/>
            </a:pPr>
            <a:r>
              <a:rPr lang="zh-TW" altLang="en-US" sz="28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理化</a:t>
            </a:r>
            <a:endParaRPr lang="zh-TW" altLang="en-US" sz="28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645304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Google Shape;95;p17"/>
          <p:cNvPicPr preferRelativeResize="0"/>
          <p:nvPr/>
        </p:nvPicPr>
        <p:blipFill rotWithShape="1">
          <a:blip r:embed="rId3">
            <a:alphaModFix/>
          </a:blip>
          <a:srcRect l="9485"/>
          <a:stretch/>
        </p:blipFill>
        <p:spPr>
          <a:xfrm>
            <a:off x="1" y="39739"/>
            <a:ext cx="4441832" cy="3368384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Google Shape;96;p17"/>
          <p:cNvSpPr txBox="1">
            <a:spLocks noGrp="1"/>
          </p:cNvSpPr>
          <p:nvPr>
            <p:ph type="ctrTitle" idx="4294967295"/>
          </p:nvPr>
        </p:nvSpPr>
        <p:spPr>
          <a:xfrm rot="-990589">
            <a:off x="2116351" y="415139"/>
            <a:ext cx="2261073" cy="781341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好</a:t>
            </a:r>
            <a:r>
              <a:rPr lang="zh-TW" altLang="en-US" dirty="0" smtClean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家</a:t>
            </a:r>
            <a:r>
              <a:rPr lang="zh-TW" altLang="en-US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持</a:t>
            </a:r>
            <a:endParaRPr dirty="0">
              <a:solidFill>
                <a:srgbClr val="FFFF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aphicFrame>
        <p:nvGraphicFramePr>
          <p:cNvPr id="2" name="資料庫圖表 1"/>
          <p:cNvGraphicFramePr/>
          <p:nvPr>
            <p:extLst/>
          </p:nvPr>
        </p:nvGraphicFramePr>
        <p:xfrm>
          <a:off x="1555148" y="1456247"/>
          <a:ext cx="7233144" cy="35849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98" name="Google Shape;98;p17"/>
          <p:cNvSpPr/>
          <p:nvPr/>
        </p:nvSpPr>
        <p:spPr>
          <a:xfrm>
            <a:off x="6016522" y="2446863"/>
            <a:ext cx="322340" cy="307781"/>
          </a:xfrm>
          <a:custGeom>
            <a:avLst/>
            <a:gdLst/>
            <a:ahLst/>
            <a:cxnLst/>
            <a:rect l="l" t="t" r="r" b="b"/>
            <a:pathLst>
              <a:path w="15144" h="14460" extrusionOk="0">
                <a:moveTo>
                  <a:pt x="7572" y="1"/>
                </a:moveTo>
                <a:lnTo>
                  <a:pt x="7499" y="25"/>
                </a:lnTo>
                <a:lnTo>
                  <a:pt x="7401" y="74"/>
                </a:lnTo>
                <a:lnTo>
                  <a:pt x="7328" y="172"/>
                </a:lnTo>
                <a:lnTo>
                  <a:pt x="7255" y="294"/>
                </a:lnTo>
                <a:lnTo>
                  <a:pt x="5594" y="4104"/>
                </a:lnTo>
                <a:lnTo>
                  <a:pt x="5521" y="4226"/>
                </a:lnTo>
                <a:lnTo>
                  <a:pt x="5398" y="4373"/>
                </a:lnTo>
                <a:lnTo>
                  <a:pt x="5276" y="4495"/>
                </a:lnTo>
                <a:lnTo>
                  <a:pt x="5130" y="4617"/>
                </a:lnTo>
                <a:lnTo>
                  <a:pt x="4983" y="4715"/>
                </a:lnTo>
                <a:lnTo>
                  <a:pt x="4812" y="4788"/>
                </a:lnTo>
                <a:lnTo>
                  <a:pt x="4666" y="4861"/>
                </a:lnTo>
                <a:lnTo>
                  <a:pt x="4495" y="4886"/>
                </a:lnTo>
                <a:lnTo>
                  <a:pt x="392" y="5301"/>
                </a:lnTo>
                <a:lnTo>
                  <a:pt x="245" y="5325"/>
                </a:lnTo>
                <a:lnTo>
                  <a:pt x="123" y="5374"/>
                </a:lnTo>
                <a:lnTo>
                  <a:pt x="50" y="5423"/>
                </a:lnTo>
                <a:lnTo>
                  <a:pt x="1" y="5521"/>
                </a:lnTo>
                <a:lnTo>
                  <a:pt x="1" y="5594"/>
                </a:lnTo>
                <a:lnTo>
                  <a:pt x="25" y="5692"/>
                </a:lnTo>
                <a:lnTo>
                  <a:pt x="74" y="5789"/>
                </a:lnTo>
                <a:lnTo>
                  <a:pt x="196" y="5911"/>
                </a:lnTo>
                <a:lnTo>
                  <a:pt x="3274" y="8647"/>
                </a:lnTo>
                <a:lnTo>
                  <a:pt x="3396" y="8769"/>
                </a:lnTo>
                <a:lnTo>
                  <a:pt x="3493" y="8915"/>
                </a:lnTo>
                <a:lnTo>
                  <a:pt x="3567" y="9086"/>
                </a:lnTo>
                <a:lnTo>
                  <a:pt x="3640" y="9257"/>
                </a:lnTo>
                <a:lnTo>
                  <a:pt x="3689" y="9428"/>
                </a:lnTo>
                <a:lnTo>
                  <a:pt x="3713" y="9599"/>
                </a:lnTo>
                <a:lnTo>
                  <a:pt x="3713" y="9770"/>
                </a:lnTo>
                <a:lnTo>
                  <a:pt x="3689" y="9941"/>
                </a:lnTo>
                <a:lnTo>
                  <a:pt x="2810" y="13995"/>
                </a:lnTo>
                <a:lnTo>
                  <a:pt x="2785" y="14142"/>
                </a:lnTo>
                <a:lnTo>
                  <a:pt x="2810" y="14240"/>
                </a:lnTo>
                <a:lnTo>
                  <a:pt x="2834" y="14337"/>
                </a:lnTo>
                <a:lnTo>
                  <a:pt x="2883" y="14411"/>
                </a:lnTo>
                <a:lnTo>
                  <a:pt x="2981" y="14435"/>
                </a:lnTo>
                <a:lnTo>
                  <a:pt x="3078" y="14459"/>
                </a:lnTo>
                <a:lnTo>
                  <a:pt x="3200" y="14411"/>
                </a:lnTo>
                <a:lnTo>
                  <a:pt x="3322" y="14362"/>
                </a:lnTo>
                <a:lnTo>
                  <a:pt x="6888" y="12261"/>
                </a:lnTo>
                <a:lnTo>
                  <a:pt x="7035" y="12188"/>
                </a:lnTo>
                <a:lnTo>
                  <a:pt x="7206" y="12139"/>
                </a:lnTo>
                <a:lnTo>
                  <a:pt x="7401" y="12115"/>
                </a:lnTo>
                <a:lnTo>
                  <a:pt x="7743" y="12115"/>
                </a:lnTo>
                <a:lnTo>
                  <a:pt x="7938" y="12139"/>
                </a:lnTo>
                <a:lnTo>
                  <a:pt x="8109" y="12188"/>
                </a:lnTo>
                <a:lnTo>
                  <a:pt x="8256" y="12261"/>
                </a:lnTo>
                <a:lnTo>
                  <a:pt x="11822" y="14362"/>
                </a:lnTo>
                <a:lnTo>
                  <a:pt x="11944" y="14411"/>
                </a:lnTo>
                <a:lnTo>
                  <a:pt x="12066" y="14459"/>
                </a:lnTo>
                <a:lnTo>
                  <a:pt x="12164" y="14435"/>
                </a:lnTo>
                <a:lnTo>
                  <a:pt x="12261" y="14411"/>
                </a:lnTo>
                <a:lnTo>
                  <a:pt x="12310" y="14337"/>
                </a:lnTo>
                <a:lnTo>
                  <a:pt x="12335" y="14240"/>
                </a:lnTo>
                <a:lnTo>
                  <a:pt x="12359" y="14142"/>
                </a:lnTo>
                <a:lnTo>
                  <a:pt x="12335" y="13995"/>
                </a:lnTo>
                <a:lnTo>
                  <a:pt x="11455" y="9941"/>
                </a:lnTo>
                <a:lnTo>
                  <a:pt x="11431" y="9770"/>
                </a:lnTo>
                <a:lnTo>
                  <a:pt x="11431" y="9599"/>
                </a:lnTo>
                <a:lnTo>
                  <a:pt x="11455" y="9428"/>
                </a:lnTo>
                <a:lnTo>
                  <a:pt x="11504" y="9257"/>
                </a:lnTo>
                <a:lnTo>
                  <a:pt x="11577" y="9086"/>
                </a:lnTo>
                <a:lnTo>
                  <a:pt x="11651" y="8915"/>
                </a:lnTo>
                <a:lnTo>
                  <a:pt x="11748" y="8769"/>
                </a:lnTo>
                <a:lnTo>
                  <a:pt x="11870" y="8647"/>
                </a:lnTo>
                <a:lnTo>
                  <a:pt x="14948" y="5911"/>
                </a:lnTo>
                <a:lnTo>
                  <a:pt x="15070" y="5789"/>
                </a:lnTo>
                <a:lnTo>
                  <a:pt x="15119" y="5692"/>
                </a:lnTo>
                <a:lnTo>
                  <a:pt x="15143" y="5594"/>
                </a:lnTo>
                <a:lnTo>
                  <a:pt x="15143" y="5521"/>
                </a:lnTo>
                <a:lnTo>
                  <a:pt x="15094" y="5423"/>
                </a:lnTo>
                <a:lnTo>
                  <a:pt x="15021" y="5374"/>
                </a:lnTo>
                <a:lnTo>
                  <a:pt x="14899" y="5325"/>
                </a:lnTo>
                <a:lnTo>
                  <a:pt x="14752" y="5301"/>
                </a:lnTo>
                <a:lnTo>
                  <a:pt x="10649" y="4886"/>
                </a:lnTo>
                <a:lnTo>
                  <a:pt x="10478" y="4861"/>
                </a:lnTo>
                <a:lnTo>
                  <a:pt x="10332" y="4788"/>
                </a:lnTo>
                <a:lnTo>
                  <a:pt x="10161" y="4715"/>
                </a:lnTo>
                <a:lnTo>
                  <a:pt x="10014" y="4617"/>
                </a:lnTo>
                <a:lnTo>
                  <a:pt x="9868" y="4495"/>
                </a:lnTo>
                <a:lnTo>
                  <a:pt x="9746" y="4373"/>
                </a:lnTo>
                <a:lnTo>
                  <a:pt x="9624" y="4226"/>
                </a:lnTo>
                <a:lnTo>
                  <a:pt x="9550" y="4104"/>
                </a:lnTo>
                <a:lnTo>
                  <a:pt x="7890" y="294"/>
                </a:lnTo>
                <a:lnTo>
                  <a:pt x="7816" y="172"/>
                </a:lnTo>
                <a:lnTo>
                  <a:pt x="7743" y="74"/>
                </a:lnTo>
                <a:lnTo>
                  <a:pt x="7645" y="25"/>
                </a:lnTo>
                <a:lnTo>
                  <a:pt x="7572" y="1"/>
                </a:lnTo>
                <a:close/>
              </a:path>
            </a:pathLst>
          </a:custGeom>
          <a:gradFill>
            <a:gsLst>
              <a:gs pos="0">
                <a:schemeClr val="accent5"/>
              </a:gs>
              <a:gs pos="100000">
                <a:schemeClr val="accent6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grpSp>
        <p:nvGrpSpPr>
          <p:cNvPr id="99" name="Google Shape;99;p17"/>
          <p:cNvGrpSpPr/>
          <p:nvPr/>
        </p:nvGrpSpPr>
        <p:grpSpPr>
          <a:xfrm>
            <a:off x="7925044" y="118834"/>
            <a:ext cx="1100258" cy="1155163"/>
            <a:chOff x="6654650" y="3665275"/>
            <a:chExt cx="409100" cy="409125"/>
          </a:xfrm>
        </p:grpSpPr>
        <p:sp>
          <p:nvSpPr>
            <p:cNvPr id="100" name="Google Shape;100;p17"/>
            <p:cNvSpPr/>
            <p:nvPr/>
          </p:nvSpPr>
          <p:spPr>
            <a:xfrm>
              <a:off x="6808525" y="3819150"/>
              <a:ext cx="211875" cy="211900"/>
            </a:xfrm>
            <a:custGeom>
              <a:avLst/>
              <a:gdLst/>
              <a:ahLst/>
              <a:cxnLst/>
              <a:rect l="l" t="t" r="r" b="b"/>
              <a:pathLst>
                <a:path w="8475" h="8476" extrusionOk="0">
                  <a:moveTo>
                    <a:pt x="8157" y="0"/>
                  </a:moveTo>
                  <a:lnTo>
                    <a:pt x="7327" y="1075"/>
                  </a:lnTo>
                  <a:lnTo>
                    <a:pt x="6399" y="2150"/>
                  </a:lnTo>
                  <a:lnTo>
                    <a:pt x="5422" y="3249"/>
                  </a:lnTo>
                  <a:lnTo>
                    <a:pt x="4347" y="4348"/>
                  </a:lnTo>
                  <a:lnTo>
                    <a:pt x="3248" y="5422"/>
                  </a:lnTo>
                  <a:lnTo>
                    <a:pt x="2149" y="6399"/>
                  </a:lnTo>
                  <a:lnTo>
                    <a:pt x="1075" y="7327"/>
                  </a:lnTo>
                  <a:lnTo>
                    <a:pt x="0" y="8158"/>
                  </a:lnTo>
                  <a:lnTo>
                    <a:pt x="440" y="8280"/>
                  </a:lnTo>
                  <a:lnTo>
                    <a:pt x="855" y="8377"/>
                  </a:lnTo>
                  <a:lnTo>
                    <a:pt x="1294" y="8426"/>
                  </a:lnTo>
                  <a:lnTo>
                    <a:pt x="1734" y="8475"/>
                  </a:lnTo>
                  <a:lnTo>
                    <a:pt x="2174" y="8475"/>
                  </a:lnTo>
                  <a:lnTo>
                    <a:pt x="2613" y="8451"/>
                  </a:lnTo>
                  <a:lnTo>
                    <a:pt x="3028" y="8402"/>
                  </a:lnTo>
                  <a:lnTo>
                    <a:pt x="3468" y="8304"/>
                  </a:lnTo>
                  <a:lnTo>
                    <a:pt x="3883" y="8207"/>
                  </a:lnTo>
                  <a:lnTo>
                    <a:pt x="4323" y="8060"/>
                  </a:lnTo>
                  <a:lnTo>
                    <a:pt x="4714" y="7889"/>
                  </a:lnTo>
                  <a:lnTo>
                    <a:pt x="5129" y="7694"/>
                  </a:lnTo>
                  <a:lnTo>
                    <a:pt x="5520" y="7449"/>
                  </a:lnTo>
                  <a:lnTo>
                    <a:pt x="5886" y="7205"/>
                  </a:lnTo>
                  <a:lnTo>
                    <a:pt x="6252" y="6912"/>
                  </a:lnTo>
                  <a:lnTo>
                    <a:pt x="6594" y="6595"/>
                  </a:lnTo>
                  <a:lnTo>
                    <a:pt x="6912" y="6253"/>
                  </a:lnTo>
                  <a:lnTo>
                    <a:pt x="7205" y="5886"/>
                  </a:lnTo>
                  <a:lnTo>
                    <a:pt x="7449" y="5520"/>
                  </a:lnTo>
                  <a:lnTo>
                    <a:pt x="7693" y="5129"/>
                  </a:lnTo>
                  <a:lnTo>
                    <a:pt x="7889" y="4714"/>
                  </a:lnTo>
                  <a:lnTo>
                    <a:pt x="8060" y="4323"/>
                  </a:lnTo>
                  <a:lnTo>
                    <a:pt x="8206" y="3884"/>
                  </a:lnTo>
                  <a:lnTo>
                    <a:pt x="8304" y="3468"/>
                  </a:lnTo>
                  <a:lnTo>
                    <a:pt x="8402" y="3029"/>
                  </a:lnTo>
                  <a:lnTo>
                    <a:pt x="8450" y="2614"/>
                  </a:lnTo>
                  <a:lnTo>
                    <a:pt x="8475" y="2174"/>
                  </a:lnTo>
                  <a:lnTo>
                    <a:pt x="8475" y="1734"/>
                  </a:lnTo>
                  <a:lnTo>
                    <a:pt x="8426" y="1295"/>
                  </a:lnTo>
                  <a:lnTo>
                    <a:pt x="8377" y="855"/>
                  </a:lnTo>
                  <a:lnTo>
                    <a:pt x="8279" y="440"/>
                  </a:lnTo>
                  <a:lnTo>
                    <a:pt x="8157" y="0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1" name="Google Shape;101;p17"/>
            <p:cNvSpPr/>
            <p:nvPr/>
          </p:nvSpPr>
          <p:spPr>
            <a:xfrm>
              <a:off x="6654650" y="3665275"/>
              <a:ext cx="409100" cy="409125"/>
            </a:xfrm>
            <a:custGeom>
              <a:avLst/>
              <a:gdLst/>
              <a:ahLst/>
              <a:cxnLst/>
              <a:rect l="l" t="t" r="r" b="b"/>
              <a:pathLst>
                <a:path w="16364" h="16365" extrusionOk="0">
                  <a:moveTo>
                    <a:pt x="13580" y="1686"/>
                  </a:moveTo>
                  <a:lnTo>
                    <a:pt x="13677" y="1735"/>
                  </a:lnTo>
                  <a:lnTo>
                    <a:pt x="13775" y="1759"/>
                  </a:lnTo>
                  <a:lnTo>
                    <a:pt x="13848" y="1832"/>
                  </a:lnTo>
                  <a:lnTo>
                    <a:pt x="13897" y="1906"/>
                  </a:lnTo>
                  <a:lnTo>
                    <a:pt x="13946" y="1979"/>
                  </a:lnTo>
                  <a:lnTo>
                    <a:pt x="13970" y="2077"/>
                  </a:lnTo>
                  <a:lnTo>
                    <a:pt x="13995" y="2174"/>
                  </a:lnTo>
                  <a:lnTo>
                    <a:pt x="13995" y="2419"/>
                  </a:lnTo>
                  <a:lnTo>
                    <a:pt x="13922" y="2687"/>
                  </a:lnTo>
                  <a:lnTo>
                    <a:pt x="13824" y="3029"/>
                  </a:lnTo>
                  <a:lnTo>
                    <a:pt x="13677" y="3371"/>
                  </a:lnTo>
                  <a:lnTo>
                    <a:pt x="13482" y="3762"/>
                  </a:lnTo>
                  <a:lnTo>
                    <a:pt x="13238" y="4177"/>
                  </a:lnTo>
                  <a:lnTo>
                    <a:pt x="12993" y="3908"/>
                  </a:lnTo>
                  <a:lnTo>
                    <a:pt x="12749" y="3615"/>
                  </a:lnTo>
                  <a:lnTo>
                    <a:pt x="12407" y="3298"/>
                  </a:lnTo>
                  <a:lnTo>
                    <a:pt x="12041" y="3029"/>
                  </a:lnTo>
                  <a:lnTo>
                    <a:pt x="11675" y="2761"/>
                  </a:lnTo>
                  <a:lnTo>
                    <a:pt x="11308" y="2541"/>
                  </a:lnTo>
                  <a:lnTo>
                    <a:pt x="11748" y="2272"/>
                  </a:lnTo>
                  <a:lnTo>
                    <a:pt x="12187" y="2052"/>
                  </a:lnTo>
                  <a:lnTo>
                    <a:pt x="12554" y="1881"/>
                  </a:lnTo>
                  <a:lnTo>
                    <a:pt x="12920" y="1759"/>
                  </a:lnTo>
                  <a:lnTo>
                    <a:pt x="13213" y="1686"/>
                  </a:lnTo>
                  <a:close/>
                  <a:moveTo>
                    <a:pt x="9721" y="3591"/>
                  </a:moveTo>
                  <a:lnTo>
                    <a:pt x="9794" y="3615"/>
                  </a:lnTo>
                  <a:lnTo>
                    <a:pt x="9916" y="3713"/>
                  </a:lnTo>
                  <a:lnTo>
                    <a:pt x="10014" y="3835"/>
                  </a:lnTo>
                  <a:lnTo>
                    <a:pt x="10038" y="3908"/>
                  </a:lnTo>
                  <a:lnTo>
                    <a:pt x="10038" y="3982"/>
                  </a:lnTo>
                  <a:lnTo>
                    <a:pt x="10038" y="4055"/>
                  </a:lnTo>
                  <a:lnTo>
                    <a:pt x="10014" y="4128"/>
                  </a:lnTo>
                  <a:lnTo>
                    <a:pt x="9916" y="4250"/>
                  </a:lnTo>
                  <a:lnTo>
                    <a:pt x="9794" y="4348"/>
                  </a:lnTo>
                  <a:lnTo>
                    <a:pt x="9721" y="4372"/>
                  </a:lnTo>
                  <a:lnTo>
                    <a:pt x="9574" y="4372"/>
                  </a:lnTo>
                  <a:lnTo>
                    <a:pt x="9501" y="4348"/>
                  </a:lnTo>
                  <a:lnTo>
                    <a:pt x="9379" y="4250"/>
                  </a:lnTo>
                  <a:lnTo>
                    <a:pt x="9281" y="4128"/>
                  </a:lnTo>
                  <a:lnTo>
                    <a:pt x="9257" y="4055"/>
                  </a:lnTo>
                  <a:lnTo>
                    <a:pt x="9257" y="3982"/>
                  </a:lnTo>
                  <a:lnTo>
                    <a:pt x="9257" y="3908"/>
                  </a:lnTo>
                  <a:lnTo>
                    <a:pt x="9281" y="3835"/>
                  </a:lnTo>
                  <a:lnTo>
                    <a:pt x="9379" y="3713"/>
                  </a:lnTo>
                  <a:lnTo>
                    <a:pt x="9501" y="3615"/>
                  </a:lnTo>
                  <a:lnTo>
                    <a:pt x="9574" y="3591"/>
                  </a:lnTo>
                  <a:close/>
                  <a:moveTo>
                    <a:pt x="8182" y="3322"/>
                  </a:moveTo>
                  <a:lnTo>
                    <a:pt x="8304" y="3347"/>
                  </a:lnTo>
                  <a:lnTo>
                    <a:pt x="8402" y="3371"/>
                  </a:lnTo>
                  <a:lnTo>
                    <a:pt x="8500" y="3420"/>
                  </a:lnTo>
                  <a:lnTo>
                    <a:pt x="8597" y="3493"/>
                  </a:lnTo>
                  <a:lnTo>
                    <a:pt x="8671" y="3591"/>
                  </a:lnTo>
                  <a:lnTo>
                    <a:pt x="8719" y="3689"/>
                  </a:lnTo>
                  <a:lnTo>
                    <a:pt x="8768" y="3786"/>
                  </a:lnTo>
                  <a:lnTo>
                    <a:pt x="8768" y="3908"/>
                  </a:lnTo>
                  <a:lnTo>
                    <a:pt x="8768" y="4031"/>
                  </a:lnTo>
                  <a:lnTo>
                    <a:pt x="8719" y="4153"/>
                  </a:lnTo>
                  <a:lnTo>
                    <a:pt x="8671" y="4250"/>
                  </a:lnTo>
                  <a:lnTo>
                    <a:pt x="8597" y="4324"/>
                  </a:lnTo>
                  <a:lnTo>
                    <a:pt x="8500" y="4397"/>
                  </a:lnTo>
                  <a:lnTo>
                    <a:pt x="8402" y="4446"/>
                  </a:lnTo>
                  <a:lnTo>
                    <a:pt x="8304" y="4495"/>
                  </a:lnTo>
                  <a:lnTo>
                    <a:pt x="8060" y="4495"/>
                  </a:lnTo>
                  <a:lnTo>
                    <a:pt x="7962" y="4446"/>
                  </a:lnTo>
                  <a:lnTo>
                    <a:pt x="7865" y="4397"/>
                  </a:lnTo>
                  <a:lnTo>
                    <a:pt x="7767" y="4324"/>
                  </a:lnTo>
                  <a:lnTo>
                    <a:pt x="7694" y="4250"/>
                  </a:lnTo>
                  <a:lnTo>
                    <a:pt x="7645" y="4153"/>
                  </a:lnTo>
                  <a:lnTo>
                    <a:pt x="7596" y="4031"/>
                  </a:lnTo>
                  <a:lnTo>
                    <a:pt x="7596" y="3908"/>
                  </a:lnTo>
                  <a:lnTo>
                    <a:pt x="7596" y="3786"/>
                  </a:lnTo>
                  <a:lnTo>
                    <a:pt x="7645" y="3689"/>
                  </a:lnTo>
                  <a:lnTo>
                    <a:pt x="7694" y="3591"/>
                  </a:lnTo>
                  <a:lnTo>
                    <a:pt x="7767" y="3493"/>
                  </a:lnTo>
                  <a:lnTo>
                    <a:pt x="7865" y="3420"/>
                  </a:lnTo>
                  <a:lnTo>
                    <a:pt x="7962" y="3371"/>
                  </a:lnTo>
                  <a:lnTo>
                    <a:pt x="8060" y="3347"/>
                  </a:lnTo>
                  <a:lnTo>
                    <a:pt x="8182" y="3322"/>
                  </a:lnTo>
                  <a:close/>
                  <a:moveTo>
                    <a:pt x="9086" y="4763"/>
                  </a:moveTo>
                  <a:lnTo>
                    <a:pt x="9159" y="4788"/>
                  </a:lnTo>
                  <a:lnTo>
                    <a:pt x="9281" y="4885"/>
                  </a:lnTo>
                  <a:lnTo>
                    <a:pt x="9354" y="5007"/>
                  </a:lnTo>
                  <a:lnTo>
                    <a:pt x="9379" y="5081"/>
                  </a:lnTo>
                  <a:lnTo>
                    <a:pt x="9379" y="5154"/>
                  </a:lnTo>
                  <a:lnTo>
                    <a:pt x="9379" y="5227"/>
                  </a:lnTo>
                  <a:lnTo>
                    <a:pt x="9354" y="5301"/>
                  </a:lnTo>
                  <a:lnTo>
                    <a:pt x="9281" y="5423"/>
                  </a:lnTo>
                  <a:lnTo>
                    <a:pt x="9159" y="5520"/>
                  </a:lnTo>
                  <a:lnTo>
                    <a:pt x="9086" y="5545"/>
                  </a:lnTo>
                  <a:lnTo>
                    <a:pt x="8915" y="5545"/>
                  </a:lnTo>
                  <a:lnTo>
                    <a:pt x="8842" y="5520"/>
                  </a:lnTo>
                  <a:lnTo>
                    <a:pt x="8719" y="5423"/>
                  </a:lnTo>
                  <a:lnTo>
                    <a:pt x="8646" y="5301"/>
                  </a:lnTo>
                  <a:lnTo>
                    <a:pt x="8622" y="5227"/>
                  </a:lnTo>
                  <a:lnTo>
                    <a:pt x="8597" y="5154"/>
                  </a:lnTo>
                  <a:lnTo>
                    <a:pt x="8622" y="5081"/>
                  </a:lnTo>
                  <a:lnTo>
                    <a:pt x="8646" y="5007"/>
                  </a:lnTo>
                  <a:lnTo>
                    <a:pt x="8719" y="4885"/>
                  </a:lnTo>
                  <a:lnTo>
                    <a:pt x="8842" y="4788"/>
                  </a:lnTo>
                  <a:lnTo>
                    <a:pt x="8915" y="4763"/>
                  </a:lnTo>
                  <a:close/>
                  <a:moveTo>
                    <a:pt x="2540" y="11309"/>
                  </a:moveTo>
                  <a:lnTo>
                    <a:pt x="2760" y="11675"/>
                  </a:lnTo>
                  <a:lnTo>
                    <a:pt x="3029" y="12041"/>
                  </a:lnTo>
                  <a:lnTo>
                    <a:pt x="3298" y="12408"/>
                  </a:lnTo>
                  <a:lnTo>
                    <a:pt x="3615" y="12750"/>
                  </a:lnTo>
                  <a:lnTo>
                    <a:pt x="3908" y="12994"/>
                  </a:lnTo>
                  <a:lnTo>
                    <a:pt x="4177" y="13238"/>
                  </a:lnTo>
                  <a:lnTo>
                    <a:pt x="3762" y="13482"/>
                  </a:lnTo>
                  <a:lnTo>
                    <a:pt x="3371" y="13678"/>
                  </a:lnTo>
                  <a:lnTo>
                    <a:pt x="3029" y="13824"/>
                  </a:lnTo>
                  <a:lnTo>
                    <a:pt x="2687" y="13922"/>
                  </a:lnTo>
                  <a:lnTo>
                    <a:pt x="2418" y="13995"/>
                  </a:lnTo>
                  <a:lnTo>
                    <a:pt x="2174" y="13995"/>
                  </a:lnTo>
                  <a:lnTo>
                    <a:pt x="2076" y="13971"/>
                  </a:lnTo>
                  <a:lnTo>
                    <a:pt x="1979" y="13946"/>
                  </a:lnTo>
                  <a:lnTo>
                    <a:pt x="1905" y="13897"/>
                  </a:lnTo>
                  <a:lnTo>
                    <a:pt x="1832" y="13849"/>
                  </a:lnTo>
                  <a:lnTo>
                    <a:pt x="1759" y="13775"/>
                  </a:lnTo>
                  <a:lnTo>
                    <a:pt x="1734" y="13678"/>
                  </a:lnTo>
                  <a:lnTo>
                    <a:pt x="1686" y="13580"/>
                  </a:lnTo>
                  <a:lnTo>
                    <a:pt x="1686" y="13482"/>
                  </a:lnTo>
                  <a:lnTo>
                    <a:pt x="1686" y="13214"/>
                  </a:lnTo>
                  <a:lnTo>
                    <a:pt x="1759" y="12921"/>
                  </a:lnTo>
                  <a:lnTo>
                    <a:pt x="1881" y="12554"/>
                  </a:lnTo>
                  <a:lnTo>
                    <a:pt x="2052" y="12188"/>
                  </a:lnTo>
                  <a:lnTo>
                    <a:pt x="2272" y="11748"/>
                  </a:lnTo>
                  <a:lnTo>
                    <a:pt x="2540" y="11309"/>
                  </a:lnTo>
                  <a:close/>
                  <a:moveTo>
                    <a:pt x="15362" y="1"/>
                  </a:moveTo>
                  <a:lnTo>
                    <a:pt x="15094" y="25"/>
                  </a:lnTo>
                  <a:lnTo>
                    <a:pt x="14801" y="74"/>
                  </a:lnTo>
                  <a:lnTo>
                    <a:pt x="14483" y="172"/>
                  </a:lnTo>
                  <a:lnTo>
                    <a:pt x="14141" y="294"/>
                  </a:lnTo>
                  <a:lnTo>
                    <a:pt x="13775" y="440"/>
                  </a:lnTo>
                  <a:lnTo>
                    <a:pt x="13384" y="611"/>
                  </a:lnTo>
                  <a:lnTo>
                    <a:pt x="12993" y="831"/>
                  </a:lnTo>
                  <a:lnTo>
                    <a:pt x="12578" y="1051"/>
                  </a:lnTo>
                  <a:lnTo>
                    <a:pt x="11699" y="1613"/>
                  </a:lnTo>
                  <a:lnTo>
                    <a:pt x="10747" y="2272"/>
                  </a:lnTo>
                  <a:lnTo>
                    <a:pt x="10307" y="2101"/>
                  </a:lnTo>
                  <a:lnTo>
                    <a:pt x="9843" y="1955"/>
                  </a:lnTo>
                  <a:lnTo>
                    <a:pt x="9379" y="1857"/>
                  </a:lnTo>
                  <a:lnTo>
                    <a:pt x="8915" y="1784"/>
                  </a:lnTo>
                  <a:lnTo>
                    <a:pt x="8451" y="1735"/>
                  </a:lnTo>
                  <a:lnTo>
                    <a:pt x="7962" y="1735"/>
                  </a:lnTo>
                  <a:lnTo>
                    <a:pt x="7498" y="1784"/>
                  </a:lnTo>
                  <a:lnTo>
                    <a:pt x="7034" y="1832"/>
                  </a:lnTo>
                  <a:lnTo>
                    <a:pt x="6570" y="1930"/>
                  </a:lnTo>
                  <a:lnTo>
                    <a:pt x="6106" y="2077"/>
                  </a:lnTo>
                  <a:lnTo>
                    <a:pt x="5667" y="2248"/>
                  </a:lnTo>
                  <a:lnTo>
                    <a:pt x="5227" y="2443"/>
                  </a:lnTo>
                  <a:lnTo>
                    <a:pt x="4787" y="2687"/>
                  </a:lnTo>
                  <a:lnTo>
                    <a:pt x="4397" y="2980"/>
                  </a:lnTo>
                  <a:lnTo>
                    <a:pt x="4006" y="3273"/>
                  </a:lnTo>
                  <a:lnTo>
                    <a:pt x="3615" y="3615"/>
                  </a:lnTo>
                  <a:lnTo>
                    <a:pt x="3273" y="4006"/>
                  </a:lnTo>
                  <a:lnTo>
                    <a:pt x="2980" y="4397"/>
                  </a:lnTo>
                  <a:lnTo>
                    <a:pt x="2687" y="4788"/>
                  </a:lnTo>
                  <a:lnTo>
                    <a:pt x="2443" y="5227"/>
                  </a:lnTo>
                  <a:lnTo>
                    <a:pt x="2247" y="5667"/>
                  </a:lnTo>
                  <a:lnTo>
                    <a:pt x="2076" y="6107"/>
                  </a:lnTo>
                  <a:lnTo>
                    <a:pt x="1930" y="6571"/>
                  </a:lnTo>
                  <a:lnTo>
                    <a:pt x="1832" y="7035"/>
                  </a:lnTo>
                  <a:lnTo>
                    <a:pt x="1783" y="7499"/>
                  </a:lnTo>
                  <a:lnTo>
                    <a:pt x="1734" y="7963"/>
                  </a:lnTo>
                  <a:lnTo>
                    <a:pt x="1734" y="8451"/>
                  </a:lnTo>
                  <a:lnTo>
                    <a:pt x="1783" y="8915"/>
                  </a:lnTo>
                  <a:lnTo>
                    <a:pt x="1857" y="9379"/>
                  </a:lnTo>
                  <a:lnTo>
                    <a:pt x="1954" y="9843"/>
                  </a:lnTo>
                  <a:lnTo>
                    <a:pt x="2101" y="10307"/>
                  </a:lnTo>
                  <a:lnTo>
                    <a:pt x="2272" y="10747"/>
                  </a:lnTo>
                  <a:lnTo>
                    <a:pt x="1612" y="11699"/>
                  </a:lnTo>
                  <a:lnTo>
                    <a:pt x="1051" y="12579"/>
                  </a:lnTo>
                  <a:lnTo>
                    <a:pt x="831" y="12994"/>
                  </a:lnTo>
                  <a:lnTo>
                    <a:pt x="611" y="13385"/>
                  </a:lnTo>
                  <a:lnTo>
                    <a:pt x="440" y="13775"/>
                  </a:lnTo>
                  <a:lnTo>
                    <a:pt x="293" y="14142"/>
                  </a:lnTo>
                  <a:lnTo>
                    <a:pt x="171" y="14484"/>
                  </a:lnTo>
                  <a:lnTo>
                    <a:pt x="74" y="14801"/>
                  </a:lnTo>
                  <a:lnTo>
                    <a:pt x="25" y="15094"/>
                  </a:lnTo>
                  <a:lnTo>
                    <a:pt x="0" y="15363"/>
                  </a:lnTo>
                  <a:lnTo>
                    <a:pt x="0" y="15583"/>
                  </a:lnTo>
                  <a:lnTo>
                    <a:pt x="49" y="15802"/>
                  </a:lnTo>
                  <a:lnTo>
                    <a:pt x="123" y="15973"/>
                  </a:lnTo>
                  <a:lnTo>
                    <a:pt x="245" y="16120"/>
                  </a:lnTo>
                  <a:lnTo>
                    <a:pt x="342" y="16218"/>
                  </a:lnTo>
                  <a:lnTo>
                    <a:pt x="489" y="16291"/>
                  </a:lnTo>
                  <a:lnTo>
                    <a:pt x="635" y="16340"/>
                  </a:lnTo>
                  <a:lnTo>
                    <a:pt x="806" y="16364"/>
                  </a:lnTo>
                  <a:lnTo>
                    <a:pt x="1173" y="16364"/>
                  </a:lnTo>
                  <a:lnTo>
                    <a:pt x="1393" y="16315"/>
                  </a:lnTo>
                  <a:lnTo>
                    <a:pt x="1637" y="16267"/>
                  </a:lnTo>
                  <a:lnTo>
                    <a:pt x="2150" y="16120"/>
                  </a:lnTo>
                  <a:lnTo>
                    <a:pt x="2711" y="15876"/>
                  </a:lnTo>
                  <a:lnTo>
                    <a:pt x="3322" y="15583"/>
                  </a:lnTo>
                  <a:lnTo>
                    <a:pt x="3957" y="15192"/>
                  </a:lnTo>
                  <a:lnTo>
                    <a:pt x="4665" y="14752"/>
                  </a:lnTo>
                  <a:lnTo>
                    <a:pt x="5373" y="14264"/>
                  </a:lnTo>
                  <a:lnTo>
                    <a:pt x="6131" y="13702"/>
                  </a:lnTo>
                  <a:lnTo>
                    <a:pt x="6912" y="13092"/>
                  </a:lnTo>
                  <a:lnTo>
                    <a:pt x="7718" y="12432"/>
                  </a:lnTo>
                  <a:lnTo>
                    <a:pt x="8524" y="11724"/>
                  </a:lnTo>
                  <a:lnTo>
                    <a:pt x="9330" y="10967"/>
                  </a:lnTo>
                  <a:lnTo>
                    <a:pt x="10160" y="10161"/>
                  </a:lnTo>
                  <a:lnTo>
                    <a:pt x="10966" y="9330"/>
                  </a:lnTo>
                  <a:lnTo>
                    <a:pt x="11723" y="8524"/>
                  </a:lnTo>
                  <a:lnTo>
                    <a:pt x="12432" y="7718"/>
                  </a:lnTo>
                  <a:lnTo>
                    <a:pt x="13091" y="6912"/>
                  </a:lnTo>
                  <a:lnTo>
                    <a:pt x="13702" y="6131"/>
                  </a:lnTo>
                  <a:lnTo>
                    <a:pt x="14263" y="5374"/>
                  </a:lnTo>
                  <a:lnTo>
                    <a:pt x="14752" y="4666"/>
                  </a:lnTo>
                  <a:lnTo>
                    <a:pt x="15192" y="3957"/>
                  </a:lnTo>
                  <a:lnTo>
                    <a:pt x="15582" y="3322"/>
                  </a:lnTo>
                  <a:lnTo>
                    <a:pt x="15875" y="2712"/>
                  </a:lnTo>
                  <a:lnTo>
                    <a:pt x="16120" y="2150"/>
                  </a:lnTo>
                  <a:lnTo>
                    <a:pt x="16266" y="1637"/>
                  </a:lnTo>
                  <a:lnTo>
                    <a:pt x="16315" y="1393"/>
                  </a:lnTo>
                  <a:lnTo>
                    <a:pt x="16364" y="1173"/>
                  </a:lnTo>
                  <a:lnTo>
                    <a:pt x="16364" y="978"/>
                  </a:lnTo>
                  <a:lnTo>
                    <a:pt x="16364" y="807"/>
                  </a:lnTo>
                  <a:lnTo>
                    <a:pt x="16339" y="636"/>
                  </a:lnTo>
                  <a:lnTo>
                    <a:pt x="16291" y="489"/>
                  </a:lnTo>
                  <a:lnTo>
                    <a:pt x="16217" y="343"/>
                  </a:lnTo>
                  <a:lnTo>
                    <a:pt x="16120" y="245"/>
                  </a:lnTo>
                  <a:lnTo>
                    <a:pt x="15973" y="123"/>
                  </a:lnTo>
                  <a:lnTo>
                    <a:pt x="15802" y="50"/>
                  </a:lnTo>
                  <a:lnTo>
                    <a:pt x="15582" y="1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02" name="Google Shape;102;p17"/>
          <p:cNvGrpSpPr/>
          <p:nvPr/>
        </p:nvGrpSpPr>
        <p:grpSpPr>
          <a:xfrm>
            <a:off x="7204409" y="1157097"/>
            <a:ext cx="516277" cy="630439"/>
            <a:chOff x="570875" y="4322250"/>
            <a:chExt cx="443300" cy="443325"/>
          </a:xfrm>
        </p:grpSpPr>
        <p:sp>
          <p:nvSpPr>
            <p:cNvPr id="103" name="Google Shape;103;p17"/>
            <p:cNvSpPr/>
            <p:nvPr/>
          </p:nvSpPr>
          <p:spPr>
            <a:xfrm>
              <a:off x="570875" y="4322250"/>
              <a:ext cx="443300" cy="443325"/>
            </a:xfrm>
            <a:custGeom>
              <a:avLst/>
              <a:gdLst/>
              <a:ahLst/>
              <a:cxnLst/>
              <a:rect l="l" t="t" r="r" b="b"/>
              <a:pathLst>
                <a:path w="17732" h="17733" extrusionOk="0">
                  <a:moveTo>
                    <a:pt x="13091" y="2712"/>
                  </a:moveTo>
                  <a:lnTo>
                    <a:pt x="13286" y="2736"/>
                  </a:lnTo>
                  <a:lnTo>
                    <a:pt x="13506" y="2785"/>
                  </a:lnTo>
                  <a:lnTo>
                    <a:pt x="13702" y="2858"/>
                  </a:lnTo>
                  <a:lnTo>
                    <a:pt x="13873" y="2956"/>
                  </a:lnTo>
                  <a:lnTo>
                    <a:pt x="14068" y="3054"/>
                  </a:lnTo>
                  <a:lnTo>
                    <a:pt x="14239" y="3176"/>
                  </a:lnTo>
                  <a:lnTo>
                    <a:pt x="14410" y="3323"/>
                  </a:lnTo>
                  <a:lnTo>
                    <a:pt x="14556" y="3493"/>
                  </a:lnTo>
                  <a:lnTo>
                    <a:pt x="14679" y="3664"/>
                  </a:lnTo>
                  <a:lnTo>
                    <a:pt x="14776" y="3860"/>
                  </a:lnTo>
                  <a:lnTo>
                    <a:pt x="14874" y="4031"/>
                  </a:lnTo>
                  <a:lnTo>
                    <a:pt x="14947" y="4226"/>
                  </a:lnTo>
                  <a:lnTo>
                    <a:pt x="14996" y="4446"/>
                  </a:lnTo>
                  <a:lnTo>
                    <a:pt x="15021" y="4641"/>
                  </a:lnTo>
                  <a:lnTo>
                    <a:pt x="15021" y="4861"/>
                  </a:lnTo>
                  <a:lnTo>
                    <a:pt x="15021" y="5057"/>
                  </a:lnTo>
                  <a:lnTo>
                    <a:pt x="14996" y="5252"/>
                  </a:lnTo>
                  <a:lnTo>
                    <a:pt x="14947" y="5472"/>
                  </a:lnTo>
                  <a:lnTo>
                    <a:pt x="14874" y="5667"/>
                  </a:lnTo>
                  <a:lnTo>
                    <a:pt x="14776" y="5838"/>
                  </a:lnTo>
                  <a:lnTo>
                    <a:pt x="14679" y="6033"/>
                  </a:lnTo>
                  <a:lnTo>
                    <a:pt x="14556" y="6204"/>
                  </a:lnTo>
                  <a:lnTo>
                    <a:pt x="14410" y="6375"/>
                  </a:lnTo>
                  <a:lnTo>
                    <a:pt x="13433" y="7328"/>
                  </a:lnTo>
                  <a:lnTo>
                    <a:pt x="13311" y="7426"/>
                  </a:lnTo>
                  <a:lnTo>
                    <a:pt x="13189" y="7499"/>
                  </a:lnTo>
                  <a:lnTo>
                    <a:pt x="13042" y="7548"/>
                  </a:lnTo>
                  <a:lnTo>
                    <a:pt x="12871" y="7572"/>
                  </a:lnTo>
                  <a:lnTo>
                    <a:pt x="12725" y="7548"/>
                  </a:lnTo>
                  <a:lnTo>
                    <a:pt x="12578" y="7499"/>
                  </a:lnTo>
                  <a:lnTo>
                    <a:pt x="12456" y="7426"/>
                  </a:lnTo>
                  <a:lnTo>
                    <a:pt x="12334" y="7328"/>
                  </a:lnTo>
                  <a:lnTo>
                    <a:pt x="10405" y="5398"/>
                  </a:lnTo>
                  <a:lnTo>
                    <a:pt x="10307" y="5276"/>
                  </a:lnTo>
                  <a:lnTo>
                    <a:pt x="10234" y="5154"/>
                  </a:lnTo>
                  <a:lnTo>
                    <a:pt x="10185" y="5008"/>
                  </a:lnTo>
                  <a:lnTo>
                    <a:pt x="10160" y="4861"/>
                  </a:lnTo>
                  <a:lnTo>
                    <a:pt x="10185" y="4690"/>
                  </a:lnTo>
                  <a:lnTo>
                    <a:pt x="10234" y="4544"/>
                  </a:lnTo>
                  <a:lnTo>
                    <a:pt x="10307" y="4422"/>
                  </a:lnTo>
                  <a:lnTo>
                    <a:pt x="10405" y="4299"/>
                  </a:lnTo>
                  <a:lnTo>
                    <a:pt x="11357" y="3323"/>
                  </a:lnTo>
                  <a:lnTo>
                    <a:pt x="11528" y="3176"/>
                  </a:lnTo>
                  <a:lnTo>
                    <a:pt x="11699" y="3054"/>
                  </a:lnTo>
                  <a:lnTo>
                    <a:pt x="11894" y="2956"/>
                  </a:lnTo>
                  <a:lnTo>
                    <a:pt x="12065" y="2858"/>
                  </a:lnTo>
                  <a:lnTo>
                    <a:pt x="12261" y="2785"/>
                  </a:lnTo>
                  <a:lnTo>
                    <a:pt x="12481" y="2736"/>
                  </a:lnTo>
                  <a:lnTo>
                    <a:pt x="12676" y="2712"/>
                  </a:lnTo>
                  <a:close/>
                  <a:moveTo>
                    <a:pt x="8377" y="8867"/>
                  </a:moveTo>
                  <a:lnTo>
                    <a:pt x="8475" y="8891"/>
                  </a:lnTo>
                  <a:lnTo>
                    <a:pt x="8548" y="8915"/>
                  </a:lnTo>
                  <a:lnTo>
                    <a:pt x="8646" y="8964"/>
                  </a:lnTo>
                  <a:lnTo>
                    <a:pt x="8719" y="9013"/>
                  </a:lnTo>
                  <a:lnTo>
                    <a:pt x="8768" y="9086"/>
                  </a:lnTo>
                  <a:lnTo>
                    <a:pt x="8817" y="9184"/>
                  </a:lnTo>
                  <a:lnTo>
                    <a:pt x="8841" y="9257"/>
                  </a:lnTo>
                  <a:lnTo>
                    <a:pt x="8866" y="9355"/>
                  </a:lnTo>
                  <a:lnTo>
                    <a:pt x="8841" y="9453"/>
                  </a:lnTo>
                  <a:lnTo>
                    <a:pt x="8817" y="9550"/>
                  </a:lnTo>
                  <a:lnTo>
                    <a:pt x="8768" y="9624"/>
                  </a:lnTo>
                  <a:lnTo>
                    <a:pt x="8719" y="9697"/>
                  </a:lnTo>
                  <a:lnTo>
                    <a:pt x="6179" y="12237"/>
                  </a:lnTo>
                  <a:lnTo>
                    <a:pt x="6106" y="12310"/>
                  </a:lnTo>
                  <a:lnTo>
                    <a:pt x="6033" y="12359"/>
                  </a:lnTo>
                  <a:lnTo>
                    <a:pt x="5935" y="12383"/>
                  </a:lnTo>
                  <a:lnTo>
                    <a:pt x="5740" y="12383"/>
                  </a:lnTo>
                  <a:lnTo>
                    <a:pt x="5642" y="12359"/>
                  </a:lnTo>
                  <a:lnTo>
                    <a:pt x="5569" y="12310"/>
                  </a:lnTo>
                  <a:lnTo>
                    <a:pt x="5496" y="12237"/>
                  </a:lnTo>
                  <a:lnTo>
                    <a:pt x="5422" y="12164"/>
                  </a:lnTo>
                  <a:lnTo>
                    <a:pt x="5373" y="12090"/>
                  </a:lnTo>
                  <a:lnTo>
                    <a:pt x="5349" y="11993"/>
                  </a:lnTo>
                  <a:lnTo>
                    <a:pt x="5349" y="11895"/>
                  </a:lnTo>
                  <a:lnTo>
                    <a:pt x="5349" y="11797"/>
                  </a:lnTo>
                  <a:lnTo>
                    <a:pt x="5373" y="11700"/>
                  </a:lnTo>
                  <a:lnTo>
                    <a:pt x="5422" y="11626"/>
                  </a:lnTo>
                  <a:lnTo>
                    <a:pt x="5496" y="11553"/>
                  </a:lnTo>
                  <a:lnTo>
                    <a:pt x="8036" y="9013"/>
                  </a:lnTo>
                  <a:lnTo>
                    <a:pt x="8109" y="8964"/>
                  </a:lnTo>
                  <a:lnTo>
                    <a:pt x="8182" y="8915"/>
                  </a:lnTo>
                  <a:lnTo>
                    <a:pt x="8280" y="8891"/>
                  </a:lnTo>
                  <a:lnTo>
                    <a:pt x="8377" y="8867"/>
                  </a:lnTo>
                  <a:close/>
                  <a:moveTo>
                    <a:pt x="14825" y="1"/>
                  </a:moveTo>
                  <a:lnTo>
                    <a:pt x="14288" y="25"/>
                  </a:lnTo>
                  <a:lnTo>
                    <a:pt x="13751" y="50"/>
                  </a:lnTo>
                  <a:lnTo>
                    <a:pt x="13213" y="123"/>
                  </a:lnTo>
                  <a:lnTo>
                    <a:pt x="12676" y="245"/>
                  </a:lnTo>
                  <a:lnTo>
                    <a:pt x="12163" y="367"/>
                  </a:lnTo>
                  <a:lnTo>
                    <a:pt x="11675" y="538"/>
                  </a:lnTo>
                  <a:lnTo>
                    <a:pt x="11235" y="758"/>
                  </a:lnTo>
                  <a:lnTo>
                    <a:pt x="11015" y="856"/>
                  </a:lnTo>
                  <a:lnTo>
                    <a:pt x="10844" y="1002"/>
                  </a:lnTo>
                  <a:lnTo>
                    <a:pt x="10649" y="1124"/>
                  </a:lnTo>
                  <a:lnTo>
                    <a:pt x="10502" y="1271"/>
                  </a:lnTo>
                  <a:lnTo>
                    <a:pt x="5544" y="6229"/>
                  </a:lnTo>
                  <a:lnTo>
                    <a:pt x="391" y="6229"/>
                  </a:lnTo>
                  <a:lnTo>
                    <a:pt x="245" y="6253"/>
                  </a:lnTo>
                  <a:lnTo>
                    <a:pt x="147" y="6278"/>
                  </a:lnTo>
                  <a:lnTo>
                    <a:pt x="49" y="6327"/>
                  </a:lnTo>
                  <a:lnTo>
                    <a:pt x="0" y="6400"/>
                  </a:lnTo>
                  <a:lnTo>
                    <a:pt x="0" y="6473"/>
                  </a:lnTo>
                  <a:lnTo>
                    <a:pt x="25" y="6571"/>
                  </a:lnTo>
                  <a:lnTo>
                    <a:pt x="74" y="6668"/>
                  </a:lnTo>
                  <a:lnTo>
                    <a:pt x="171" y="6791"/>
                  </a:lnTo>
                  <a:lnTo>
                    <a:pt x="2589" y="9184"/>
                  </a:lnTo>
                  <a:lnTo>
                    <a:pt x="2272" y="9502"/>
                  </a:lnTo>
                  <a:lnTo>
                    <a:pt x="953" y="9746"/>
                  </a:lnTo>
                  <a:lnTo>
                    <a:pt x="806" y="9795"/>
                  </a:lnTo>
                  <a:lnTo>
                    <a:pt x="684" y="9843"/>
                  </a:lnTo>
                  <a:lnTo>
                    <a:pt x="611" y="9941"/>
                  </a:lnTo>
                  <a:lnTo>
                    <a:pt x="562" y="10014"/>
                  </a:lnTo>
                  <a:lnTo>
                    <a:pt x="562" y="10112"/>
                  </a:lnTo>
                  <a:lnTo>
                    <a:pt x="586" y="10234"/>
                  </a:lnTo>
                  <a:lnTo>
                    <a:pt x="635" y="10332"/>
                  </a:lnTo>
                  <a:lnTo>
                    <a:pt x="733" y="10454"/>
                  </a:lnTo>
                  <a:lnTo>
                    <a:pt x="7278" y="16999"/>
                  </a:lnTo>
                  <a:lnTo>
                    <a:pt x="7401" y="17097"/>
                  </a:lnTo>
                  <a:lnTo>
                    <a:pt x="7498" y="17146"/>
                  </a:lnTo>
                  <a:lnTo>
                    <a:pt x="7620" y="17170"/>
                  </a:lnTo>
                  <a:lnTo>
                    <a:pt x="7718" y="17170"/>
                  </a:lnTo>
                  <a:lnTo>
                    <a:pt x="7791" y="17122"/>
                  </a:lnTo>
                  <a:lnTo>
                    <a:pt x="7889" y="17048"/>
                  </a:lnTo>
                  <a:lnTo>
                    <a:pt x="7938" y="16926"/>
                  </a:lnTo>
                  <a:lnTo>
                    <a:pt x="7987" y="16780"/>
                  </a:lnTo>
                  <a:lnTo>
                    <a:pt x="8231" y="15461"/>
                  </a:lnTo>
                  <a:lnTo>
                    <a:pt x="8548" y="15143"/>
                  </a:lnTo>
                  <a:lnTo>
                    <a:pt x="10942" y="17561"/>
                  </a:lnTo>
                  <a:lnTo>
                    <a:pt x="11064" y="17659"/>
                  </a:lnTo>
                  <a:lnTo>
                    <a:pt x="11162" y="17708"/>
                  </a:lnTo>
                  <a:lnTo>
                    <a:pt x="11259" y="17732"/>
                  </a:lnTo>
                  <a:lnTo>
                    <a:pt x="11333" y="17732"/>
                  </a:lnTo>
                  <a:lnTo>
                    <a:pt x="11406" y="17683"/>
                  </a:lnTo>
                  <a:lnTo>
                    <a:pt x="11455" y="17586"/>
                  </a:lnTo>
                  <a:lnTo>
                    <a:pt x="11479" y="17488"/>
                  </a:lnTo>
                  <a:lnTo>
                    <a:pt x="11504" y="17341"/>
                  </a:lnTo>
                  <a:lnTo>
                    <a:pt x="11504" y="12188"/>
                  </a:lnTo>
                  <a:lnTo>
                    <a:pt x="16461" y="7230"/>
                  </a:lnTo>
                  <a:lnTo>
                    <a:pt x="16608" y="7084"/>
                  </a:lnTo>
                  <a:lnTo>
                    <a:pt x="16730" y="6888"/>
                  </a:lnTo>
                  <a:lnTo>
                    <a:pt x="16877" y="6693"/>
                  </a:lnTo>
                  <a:lnTo>
                    <a:pt x="16974" y="6498"/>
                  </a:lnTo>
                  <a:lnTo>
                    <a:pt x="17194" y="6058"/>
                  </a:lnTo>
                  <a:lnTo>
                    <a:pt x="17365" y="5569"/>
                  </a:lnTo>
                  <a:lnTo>
                    <a:pt x="17487" y="5057"/>
                  </a:lnTo>
                  <a:lnTo>
                    <a:pt x="17609" y="4519"/>
                  </a:lnTo>
                  <a:lnTo>
                    <a:pt x="17683" y="3982"/>
                  </a:lnTo>
                  <a:lnTo>
                    <a:pt x="17707" y="3445"/>
                  </a:lnTo>
                  <a:lnTo>
                    <a:pt x="17731" y="2907"/>
                  </a:lnTo>
                  <a:lnTo>
                    <a:pt x="17731" y="2419"/>
                  </a:lnTo>
                  <a:lnTo>
                    <a:pt x="17707" y="1955"/>
                  </a:lnTo>
                  <a:lnTo>
                    <a:pt x="17658" y="1515"/>
                  </a:lnTo>
                  <a:lnTo>
                    <a:pt x="17585" y="1149"/>
                  </a:lnTo>
                  <a:lnTo>
                    <a:pt x="17512" y="831"/>
                  </a:lnTo>
                  <a:lnTo>
                    <a:pt x="17414" y="587"/>
                  </a:lnTo>
                  <a:lnTo>
                    <a:pt x="17341" y="489"/>
                  </a:lnTo>
                  <a:lnTo>
                    <a:pt x="17292" y="441"/>
                  </a:lnTo>
                  <a:lnTo>
                    <a:pt x="17243" y="392"/>
                  </a:lnTo>
                  <a:lnTo>
                    <a:pt x="17145" y="318"/>
                  </a:lnTo>
                  <a:lnTo>
                    <a:pt x="16901" y="221"/>
                  </a:lnTo>
                  <a:lnTo>
                    <a:pt x="16584" y="148"/>
                  </a:lnTo>
                  <a:lnTo>
                    <a:pt x="16217" y="74"/>
                  </a:lnTo>
                  <a:lnTo>
                    <a:pt x="15778" y="25"/>
                  </a:lnTo>
                  <a:lnTo>
                    <a:pt x="15314" y="1"/>
                  </a:lnTo>
                  <a:close/>
                </a:path>
              </a:pathLst>
            </a:custGeom>
            <a:gradFill>
              <a:gsLst>
                <a:gs pos="0">
                  <a:srgbClr val="D3D1E7"/>
                </a:gs>
                <a:gs pos="100000">
                  <a:srgbClr val="9D93B1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4" name="Google Shape;104;p17"/>
            <p:cNvSpPr/>
            <p:nvPr/>
          </p:nvSpPr>
          <p:spPr>
            <a:xfrm>
              <a:off x="597725" y="4665400"/>
              <a:ext cx="73300" cy="73300"/>
            </a:xfrm>
            <a:custGeom>
              <a:avLst/>
              <a:gdLst/>
              <a:ahLst/>
              <a:cxnLst/>
              <a:rect l="l" t="t" r="r" b="b"/>
              <a:pathLst>
                <a:path w="2932" h="2932" extrusionOk="0">
                  <a:moveTo>
                    <a:pt x="2028" y="1"/>
                  </a:moveTo>
                  <a:lnTo>
                    <a:pt x="1857" y="25"/>
                  </a:lnTo>
                  <a:lnTo>
                    <a:pt x="1686" y="74"/>
                  </a:lnTo>
                  <a:lnTo>
                    <a:pt x="1515" y="147"/>
                  </a:lnTo>
                  <a:lnTo>
                    <a:pt x="1369" y="269"/>
                  </a:lnTo>
                  <a:lnTo>
                    <a:pt x="1222" y="489"/>
                  </a:lnTo>
                  <a:lnTo>
                    <a:pt x="1002" y="831"/>
                  </a:lnTo>
                  <a:lnTo>
                    <a:pt x="563" y="1735"/>
                  </a:lnTo>
                  <a:lnTo>
                    <a:pt x="172" y="2565"/>
                  </a:lnTo>
                  <a:lnTo>
                    <a:pt x="1" y="2932"/>
                  </a:lnTo>
                  <a:lnTo>
                    <a:pt x="1" y="2932"/>
                  </a:lnTo>
                  <a:lnTo>
                    <a:pt x="367" y="2761"/>
                  </a:lnTo>
                  <a:lnTo>
                    <a:pt x="1198" y="2370"/>
                  </a:lnTo>
                  <a:lnTo>
                    <a:pt x="2101" y="1930"/>
                  </a:lnTo>
                  <a:lnTo>
                    <a:pt x="2443" y="1710"/>
                  </a:lnTo>
                  <a:lnTo>
                    <a:pt x="2663" y="1564"/>
                  </a:lnTo>
                  <a:lnTo>
                    <a:pt x="2785" y="1417"/>
                  </a:lnTo>
                  <a:lnTo>
                    <a:pt x="2858" y="1246"/>
                  </a:lnTo>
                  <a:lnTo>
                    <a:pt x="2907" y="1075"/>
                  </a:lnTo>
                  <a:lnTo>
                    <a:pt x="2932" y="904"/>
                  </a:lnTo>
                  <a:lnTo>
                    <a:pt x="2907" y="733"/>
                  </a:lnTo>
                  <a:lnTo>
                    <a:pt x="2858" y="562"/>
                  </a:lnTo>
                  <a:lnTo>
                    <a:pt x="2785" y="416"/>
                  </a:lnTo>
                  <a:lnTo>
                    <a:pt x="2663" y="269"/>
                  </a:lnTo>
                  <a:lnTo>
                    <a:pt x="2517" y="147"/>
                  </a:lnTo>
                  <a:lnTo>
                    <a:pt x="2370" y="74"/>
                  </a:lnTo>
                  <a:lnTo>
                    <a:pt x="2199" y="25"/>
                  </a:lnTo>
                  <a:lnTo>
                    <a:pt x="2028" y="1"/>
                  </a:lnTo>
                  <a:close/>
                </a:path>
              </a:pathLst>
            </a:custGeom>
            <a:gradFill>
              <a:gsLst>
                <a:gs pos="0">
                  <a:srgbClr val="D3D1E7"/>
                </a:gs>
                <a:gs pos="100000">
                  <a:srgbClr val="9D93B1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5" name="Google Shape;105;p17"/>
            <p:cNvSpPr/>
            <p:nvPr/>
          </p:nvSpPr>
          <p:spPr>
            <a:xfrm>
              <a:off x="654525" y="4708150"/>
              <a:ext cx="47025" cy="47025"/>
            </a:xfrm>
            <a:custGeom>
              <a:avLst/>
              <a:gdLst/>
              <a:ahLst/>
              <a:cxnLst/>
              <a:rect l="l" t="t" r="r" b="b"/>
              <a:pathLst>
                <a:path w="1881" h="1881" extrusionOk="0">
                  <a:moveTo>
                    <a:pt x="1124" y="0"/>
                  </a:moveTo>
                  <a:lnTo>
                    <a:pt x="977" y="25"/>
                  </a:lnTo>
                  <a:lnTo>
                    <a:pt x="831" y="74"/>
                  </a:lnTo>
                  <a:lnTo>
                    <a:pt x="709" y="147"/>
                  </a:lnTo>
                  <a:lnTo>
                    <a:pt x="586" y="245"/>
                  </a:lnTo>
                  <a:lnTo>
                    <a:pt x="464" y="391"/>
                  </a:lnTo>
                  <a:lnTo>
                    <a:pt x="367" y="611"/>
                  </a:lnTo>
                  <a:lnTo>
                    <a:pt x="269" y="880"/>
                  </a:lnTo>
                  <a:lnTo>
                    <a:pt x="171" y="1173"/>
                  </a:lnTo>
                  <a:lnTo>
                    <a:pt x="49" y="1686"/>
                  </a:lnTo>
                  <a:lnTo>
                    <a:pt x="0" y="1881"/>
                  </a:lnTo>
                  <a:lnTo>
                    <a:pt x="0" y="1881"/>
                  </a:lnTo>
                  <a:lnTo>
                    <a:pt x="220" y="1857"/>
                  </a:lnTo>
                  <a:lnTo>
                    <a:pt x="733" y="1710"/>
                  </a:lnTo>
                  <a:lnTo>
                    <a:pt x="1002" y="1637"/>
                  </a:lnTo>
                  <a:lnTo>
                    <a:pt x="1270" y="1539"/>
                  </a:lnTo>
                  <a:lnTo>
                    <a:pt x="1515" y="1417"/>
                  </a:lnTo>
                  <a:lnTo>
                    <a:pt x="1661" y="1319"/>
                  </a:lnTo>
                  <a:lnTo>
                    <a:pt x="1759" y="1197"/>
                  </a:lnTo>
                  <a:lnTo>
                    <a:pt x="1832" y="1051"/>
                  </a:lnTo>
                  <a:lnTo>
                    <a:pt x="1881" y="928"/>
                  </a:lnTo>
                  <a:lnTo>
                    <a:pt x="1881" y="782"/>
                  </a:lnTo>
                  <a:lnTo>
                    <a:pt x="1881" y="635"/>
                  </a:lnTo>
                  <a:lnTo>
                    <a:pt x="1832" y="489"/>
                  </a:lnTo>
                  <a:lnTo>
                    <a:pt x="1759" y="367"/>
                  </a:lnTo>
                  <a:lnTo>
                    <a:pt x="1661" y="245"/>
                  </a:lnTo>
                  <a:lnTo>
                    <a:pt x="1539" y="147"/>
                  </a:lnTo>
                  <a:lnTo>
                    <a:pt x="1417" y="74"/>
                  </a:lnTo>
                  <a:lnTo>
                    <a:pt x="1270" y="25"/>
                  </a:lnTo>
                  <a:lnTo>
                    <a:pt x="1124" y="0"/>
                  </a:lnTo>
                  <a:close/>
                </a:path>
              </a:pathLst>
            </a:custGeom>
            <a:gradFill>
              <a:gsLst>
                <a:gs pos="0">
                  <a:srgbClr val="D3D1E7"/>
                </a:gs>
                <a:gs pos="100000">
                  <a:srgbClr val="9D93B1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6" name="Google Shape;106;p17"/>
            <p:cNvSpPr/>
            <p:nvPr/>
          </p:nvSpPr>
          <p:spPr>
            <a:xfrm>
              <a:off x="581250" y="4634875"/>
              <a:ext cx="47050" cy="47050"/>
            </a:xfrm>
            <a:custGeom>
              <a:avLst/>
              <a:gdLst/>
              <a:ahLst/>
              <a:cxnLst/>
              <a:rect l="l" t="t" r="r" b="b"/>
              <a:pathLst>
                <a:path w="1882" h="1882" extrusionOk="0">
                  <a:moveTo>
                    <a:pt x="953" y="1"/>
                  </a:moveTo>
                  <a:lnTo>
                    <a:pt x="831" y="49"/>
                  </a:lnTo>
                  <a:lnTo>
                    <a:pt x="684" y="123"/>
                  </a:lnTo>
                  <a:lnTo>
                    <a:pt x="562" y="220"/>
                  </a:lnTo>
                  <a:lnTo>
                    <a:pt x="465" y="367"/>
                  </a:lnTo>
                  <a:lnTo>
                    <a:pt x="342" y="611"/>
                  </a:lnTo>
                  <a:lnTo>
                    <a:pt x="245" y="880"/>
                  </a:lnTo>
                  <a:lnTo>
                    <a:pt x="171" y="1148"/>
                  </a:lnTo>
                  <a:lnTo>
                    <a:pt x="25" y="1661"/>
                  </a:lnTo>
                  <a:lnTo>
                    <a:pt x="1" y="1881"/>
                  </a:lnTo>
                  <a:lnTo>
                    <a:pt x="196" y="1832"/>
                  </a:lnTo>
                  <a:lnTo>
                    <a:pt x="709" y="1710"/>
                  </a:lnTo>
                  <a:lnTo>
                    <a:pt x="1002" y="1613"/>
                  </a:lnTo>
                  <a:lnTo>
                    <a:pt x="1271" y="1515"/>
                  </a:lnTo>
                  <a:lnTo>
                    <a:pt x="1490" y="1417"/>
                  </a:lnTo>
                  <a:lnTo>
                    <a:pt x="1637" y="1295"/>
                  </a:lnTo>
                  <a:lnTo>
                    <a:pt x="1735" y="1173"/>
                  </a:lnTo>
                  <a:lnTo>
                    <a:pt x="1808" y="1051"/>
                  </a:lnTo>
                  <a:lnTo>
                    <a:pt x="1857" y="904"/>
                  </a:lnTo>
                  <a:lnTo>
                    <a:pt x="1881" y="758"/>
                  </a:lnTo>
                  <a:lnTo>
                    <a:pt x="1857" y="611"/>
                  </a:lnTo>
                  <a:lnTo>
                    <a:pt x="1808" y="465"/>
                  </a:lnTo>
                  <a:lnTo>
                    <a:pt x="1735" y="343"/>
                  </a:lnTo>
                  <a:lnTo>
                    <a:pt x="1637" y="220"/>
                  </a:lnTo>
                  <a:lnTo>
                    <a:pt x="1515" y="123"/>
                  </a:lnTo>
                  <a:lnTo>
                    <a:pt x="1393" y="49"/>
                  </a:lnTo>
                  <a:lnTo>
                    <a:pt x="1246" y="1"/>
                  </a:lnTo>
                  <a:close/>
                </a:path>
              </a:pathLst>
            </a:custGeom>
            <a:gradFill>
              <a:gsLst>
                <a:gs pos="0">
                  <a:srgbClr val="D3D1E7"/>
                </a:gs>
                <a:gs pos="100000">
                  <a:srgbClr val="9D93B1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107" name="Google Shape;107;p17"/>
          <p:cNvSpPr/>
          <p:nvPr/>
        </p:nvSpPr>
        <p:spPr>
          <a:xfrm rot="2466590">
            <a:off x="7494143" y="330289"/>
            <a:ext cx="447868" cy="427639"/>
          </a:xfrm>
          <a:custGeom>
            <a:avLst/>
            <a:gdLst/>
            <a:ahLst/>
            <a:cxnLst/>
            <a:rect l="l" t="t" r="r" b="b"/>
            <a:pathLst>
              <a:path w="15144" h="14460" extrusionOk="0">
                <a:moveTo>
                  <a:pt x="7572" y="1"/>
                </a:moveTo>
                <a:lnTo>
                  <a:pt x="7499" y="25"/>
                </a:lnTo>
                <a:lnTo>
                  <a:pt x="7401" y="74"/>
                </a:lnTo>
                <a:lnTo>
                  <a:pt x="7328" y="172"/>
                </a:lnTo>
                <a:lnTo>
                  <a:pt x="7255" y="294"/>
                </a:lnTo>
                <a:lnTo>
                  <a:pt x="5594" y="4104"/>
                </a:lnTo>
                <a:lnTo>
                  <a:pt x="5521" y="4226"/>
                </a:lnTo>
                <a:lnTo>
                  <a:pt x="5398" y="4373"/>
                </a:lnTo>
                <a:lnTo>
                  <a:pt x="5276" y="4495"/>
                </a:lnTo>
                <a:lnTo>
                  <a:pt x="5130" y="4617"/>
                </a:lnTo>
                <a:lnTo>
                  <a:pt x="4983" y="4715"/>
                </a:lnTo>
                <a:lnTo>
                  <a:pt x="4812" y="4788"/>
                </a:lnTo>
                <a:lnTo>
                  <a:pt x="4666" y="4861"/>
                </a:lnTo>
                <a:lnTo>
                  <a:pt x="4495" y="4886"/>
                </a:lnTo>
                <a:lnTo>
                  <a:pt x="392" y="5301"/>
                </a:lnTo>
                <a:lnTo>
                  <a:pt x="245" y="5325"/>
                </a:lnTo>
                <a:lnTo>
                  <a:pt x="123" y="5374"/>
                </a:lnTo>
                <a:lnTo>
                  <a:pt x="50" y="5423"/>
                </a:lnTo>
                <a:lnTo>
                  <a:pt x="1" y="5521"/>
                </a:lnTo>
                <a:lnTo>
                  <a:pt x="1" y="5594"/>
                </a:lnTo>
                <a:lnTo>
                  <a:pt x="25" y="5692"/>
                </a:lnTo>
                <a:lnTo>
                  <a:pt x="74" y="5789"/>
                </a:lnTo>
                <a:lnTo>
                  <a:pt x="196" y="5911"/>
                </a:lnTo>
                <a:lnTo>
                  <a:pt x="3274" y="8647"/>
                </a:lnTo>
                <a:lnTo>
                  <a:pt x="3396" y="8769"/>
                </a:lnTo>
                <a:lnTo>
                  <a:pt x="3493" y="8915"/>
                </a:lnTo>
                <a:lnTo>
                  <a:pt x="3567" y="9086"/>
                </a:lnTo>
                <a:lnTo>
                  <a:pt x="3640" y="9257"/>
                </a:lnTo>
                <a:lnTo>
                  <a:pt x="3689" y="9428"/>
                </a:lnTo>
                <a:lnTo>
                  <a:pt x="3713" y="9599"/>
                </a:lnTo>
                <a:lnTo>
                  <a:pt x="3713" y="9770"/>
                </a:lnTo>
                <a:lnTo>
                  <a:pt x="3689" y="9941"/>
                </a:lnTo>
                <a:lnTo>
                  <a:pt x="2810" y="13995"/>
                </a:lnTo>
                <a:lnTo>
                  <a:pt x="2785" y="14142"/>
                </a:lnTo>
                <a:lnTo>
                  <a:pt x="2810" y="14240"/>
                </a:lnTo>
                <a:lnTo>
                  <a:pt x="2834" y="14337"/>
                </a:lnTo>
                <a:lnTo>
                  <a:pt x="2883" y="14411"/>
                </a:lnTo>
                <a:lnTo>
                  <a:pt x="2981" y="14435"/>
                </a:lnTo>
                <a:lnTo>
                  <a:pt x="3078" y="14459"/>
                </a:lnTo>
                <a:lnTo>
                  <a:pt x="3200" y="14411"/>
                </a:lnTo>
                <a:lnTo>
                  <a:pt x="3322" y="14362"/>
                </a:lnTo>
                <a:lnTo>
                  <a:pt x="6888" y="12261"/>
                </a:lnTo>
                <a:lnTo>
                  <a:pt x="7035" y="12188"/>
                </a:lnTo>
                <a:lnTo>
                  <a:pt x="7206" y="12139"/>
                </a:lnTo>
                <a:lnTo>
                  <a:pt x="7401" y="12115"/>
                </a:lnTo>
                <a:lnTo>
                  <a:pt x="7743" y="12115"/>
                </a:lnTo>
                <a:lnTo>
                  <a:pt x="7938" y="12139"/>
                </a:lnTo>
                <a:lnTo>
                  <a:pt x="8109" y="12188"/>
                </a:lnTo>
                <a:lnTo>
                  <a:pt x="8256" y="12261"/>
                </a:lnTo>
                <a:lnTo>
                  <a:pt x="11822" y="14362"/>
                </a:lnTo>
                <a:lnTo>
                  <a:pt x="11944" y="14411"/>
                </a:lnTo>
                <a:lnTo>
                  <a:pt x="12066" y="14459"/>
                </a:lnTo>
                <a:lnTo>
                  <a:pt x="12164" y="14435"/>
                </a:lnTo>
                <a:lnTo>
                  <a:pt x="12261" y="14411"/>
                </a:lnTo>
                <a:lnTo>
                  <a:pt x="12310" y="14337"/>
                </a:lnTo>
                <a:lnTo>
                  <a:pt x="12335" y="14240"/>
                </a:lnTo>
                <a:lnTo>
                  <a:pt x="12359" y="14142"/>
                </a:lnTo>
                <a:lnTo>
                  <a:pt x="12335" y="13995"/>
                </a:lnTo>
                <a:lnTo>
                  <a:pt x="11455" y="9941"/>
                </a:lnTo>
                <a:lnTo>
                  <a:pt x="11431" y="9770"/>
                </a:lnTo>
                <a:lnTo>
                  <a:pt x="11431" y="9599"/>
                </a:lnTo>
                <a:lnTo>
                  <a:pt x="11455" y="9428"/>
                </a:lnTo>
                <a:lnTo>
                  <a:pt x="11504" y="9257"/>
                </a:lnTo>
                <a:lnTo>
                  <a:pt x="11577" y="9086"/>
                </a:lnTo>
                <a:lnTo>
                  <a:pt x="11651" y="8915"/>
                </a:lnTo>
                <a:lnTo>
                  <a:pt x="11748" y="8769"/>
                </a:lnTo>
                <a:lnTo>
                  <a:pt x="11870" y="8647"/>
                </a:lnTo>
                <a:lnTo>
                  <a:pt x="14948" y="5911"/>
                </a:lnTo>
                <a:lnTo>
                  <a:pt x="15070" y="5789"/>
                </a:lnTo>
                <a:lnTo>
                  <a:pt x="15119" y="5692"/>
                </a:lnTo>
                <a:lnTo>
                  <a:pt x="15143" y="5594"/>
                </a:lnTo>
                <a:lnTo>
                  <a:pt x="15143" y="5521"/>
                </a:lnTo>
                <a:lnTo>
                  <a:pt x="15094" y="5423"/>
                </a:lnTo>
                <a:lnTo>
                  <a:pt x="15021" y="5374"/>
                </a:lnTo>
                <a:lnTo>
                  <a:pt x="14899" y="5325"/>
                </a:lnTo>
                <a:lnTo>
                  <a:pt x="14752" y="5301"/>
                </a:lnTo>
                <a:lnTo>
                  <a:pt x="10649" y="4886"/>
                </a:lnTo>
                <a:lnTo>
                  <a:pt x="10478" y="4861"/>
                </a:lnTo>
                <a:lnTo>
                  <a:pt x="10332" y="4788"/>
                </a:lnTo>
                <a:lnTo>
                  <a:pt x="10161" y="4715"/>
                </a:lnTo>
                <a:lnTo>
                  <a:pt x="10014" y="4617"/>
                </a:lnTo>
                <a:lnTo>
                  <a:pt x="9868" y="4495"/>
                </a:lnTo>
                <a:lnTo>
                  <a:pt x="9746" y="4373"/>
                </a:lnTo>
                <a:lnTo>
                  <a:pt x="9624" y="4226"/>
                </a:lnTo>
                <a:lnTo>
                  <a:pt x="9550" y="4104"/>
                </a:lnTo>
                <a:lnTo>
                  <a:pt x="7890" y="294"/>
                </a:lnTo>
                <a:lnTo>
                  <a:pt x="7816" y="172"/>
                </a:lnTo>
                <a:lnTo>
                  <a:pt x="7743" y="74"/>
                </a:lnTo>
                <a:lnTo>
                  <a:pt x="7645" y="25"/>
                </a:lnTo>
                <a:lnTo>
                  <a:pt x="7572" y="1"/>
                </a:lnTo>
                <a:close/>
              </a:path>
            </a:pathLst>
          </a:custGeom>
          <a:gradFill>
            <a:gsLst>
              <a:gs pos="0">
                <a:schemeClr val="accent5"/>
              </a:gs>
              <a:gs pos="100000">
                <a:schemeClr val="accent6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08" name="Google Shape;108;p17"/>
          <p:cNvSpPr/>
          <p:nvPr/>
        </p:nvSpPr>
        <p:spPr>
          <a:xfrm rot="-1609254">
            <a:off x="7850721" y="1301136"/>
            <a:ext cx="322294" cy="307738"/>
          </a:xfrm>
          <a:custGeom>
            <a:avLst/>
            <a:gdLst/>
            <a:ahLst/>
            <a:cxnLst/>
            <a:rect l="l" t="t" r="r" b="b"/>
            <a:pathLst>
              <a:path w="15144" h="14460" extrusionOk="0">
                <a:moveTo>
                  <a:pt x="7572" y="1"/>
                </a:moveTo>
                <a:lnTo>
                  <a:pt x="7499" y="25"/>
                </a:lnTo>
                <a:lnTo>
                  <a:pt x="7401" y="74"/>
                </a:lnTo>
                <a:lnTo>
                  <a:pt x="7328" y="172"/>
                </a:lnTo>
                <a:lnTo>
                  <a:pt x="7255" y="294"/>
                </a:lnTo>
                <a:lnTo>
                  <a:pt x="5594" y="4104"/>
                </a:lnTo>
                <a:lnTo>
                  <a:pt x="5521" y="4226"/>
                </a:lnTo>
                <a:lnTo>
                  <a:pt x="5398" y="4373"/>
                </a:lnTo>
                <a:lnTo>
                  <a:pt x="5276" y="4495"/>
                </a:lnTo>
                <a:lnTo>
                  <a:pt x="5130" y="4617"/>
                </a:lnTo>
                <a:lnTo>
                  <a:pt x="4983" y="4715"/>
                </a:lnTo>
                <a:lnTo>
                  <a:pt x="4812" y="4788"/>
                </a:lnTo>
                <a:lnTo>
                  <a:pt x="4666" y="4861"/>
                </a:lnTo>
                <a:lnTo>
                  <a:pt x="4495" y="4886"/>
                </a:lnTo>
                <a:lnTo>
                  <a:pt x="392" y="5301"/>
                </a:lnTo>
                <a:lnTo>
                  <a:pt x="245" y="5325"/>
                </a:lnTo>
                <a:lnTo>
                  <a:pt x="123" y="5374"/>
                </a:lnTo>
                <a:lnTo>
                  <a:pt x="50" y="5423"/>
                </a:lnTo>
                <a:lnTo>
                  <a:pt x="1" y="5521"/>
                </a:lnTo>
                <a:lnTo>
                  <a:pt x="1" y="5594"/>
                </a:lnTo>
                <a:lnTo>
                  <a:pt x="25" y="5692"/>
                </a:lnTo>
                <a:lnTo>
                  <a:pt x="74" y="5789"/>
                </a:lnTo>
                <a:lnTo>
                  <a:pt x="196" y="5911"/>
                </a:lnTo>
                <a:lnTo>
                  <a:pt x="3274" y="8647"/>
                </a:lnTo>
                <a:lnTo>
                  <a:pt x="3396" y="8769"/>
                </a:lnTo>
                <a:lnTo>
                  <a:pt x="3493" y="8915"/>
                </a:lnTo>
                <a:lnTo>
                  <a:pt x="3567" y="9086"/>
                </a:lnTo>
                <a:lnTo>
                  <a:pt x="3640" y="9257"/>
                </a:lnTo>
                <a:lnTo>
                  <a:pt x="3689" y="9428"/>
                </a:lnTo>
                <a:lnTo>
                  <a:pt x="3713" y="9599"/>
                </a:lnTo>
                <a:lnTo>
                  <a:pt x="3713" y="9770"/>
                </a:lnTo>
                <a:lnTo>
                  <a:pt x="3689" y="9941"/>
                </a:lnTo>
                <a:lnTo>
                  <a:pt x="2810" y="13995"/>
                </a:lnTo>
                <a:lnTo>
                  <a:pt x="2785" y="14142"/>
                </a:lnTo>
                <a:lnTo>
                  <a:pt x="2810" y="14240"/>
                </a:lnTo>
                <a:lnTo>
                  <a:pt x="2834" y="14337"/>
                </a:lnTo>
                <a:lnTo>
                  <a:pt x="2883" y="14411"/>
                </a:lnTo>
                <a:lnTo>
                  <a:pt x="2981" y="14435"/>
                </a:lnTo>
                <a:lnTo>
                  <a:pt x="3078" y="14459"/>
                </a:lnTo>
                <a:lnTo>
                  <a:pt x="3200" y="14411"/>
                </a:lnTo>
                <a:lnTo>
                  <a:pt x="3322" y="14362"/>
                </a:lnTo>
                <a:lnTo>
                  <a:pt x="6888" y="12261"/>
                </a:lnTo>
                <a:lnTo>
                  <a:pt x="7035" y="12188"/>
                </a:lnTo>
                <a:lnTo>
                  <a:pt x="7206" y="12139"/>
                </a:lnTo>
                <a:lnTo>
                  <a:pt x="7401" y="12115"/>
                </a:lnTo>
                <a:lnTo>
                  <a:pt x="7743" y="12115"/>
                </a:lnTo>
                <a:lnTo>
                  <a:pt x="7938" y="12139"/>
                </a:lnTo>
                <a:lnTo>
                  <a:pt x="8109" y="12188"/>
                </a:lnTo>
                <a:lnTo>
                  <a:pt x="8256" y="12261"/>
                </a:lnTo>
                <a:lnTo>
                  <a:pt x="11822" y="14362"/>
                </a:lnTo>
                <a:lnTo>
                  <a:pt x="11944" y="14411"/>
                </a:lnTo>
                <a:lnTo>
                  <a:pt x="12066" y="14459"/>
                </a:lnTo>
                <a:lnTo>
                  <a:pt x="12164" y="14435"/>
                </a:lnTo>
                <a:lnTo>
                  <a:pt x="12261" y="14411"/>
                </a:lnTo>
                <a:lnTo>
                  <a:pt x="12310" y="14337"/>
                </a:lnTo>
                <a:lnTo>
                  <a:pt x="12335" y="14240"/>
                </a:lnTo>
                <a:lnTo>
                  <a:pt x="12359" y="14142"/>
                </a:lnTo>
                <a:lnTo>
                  <a:pt x="12335" y="13995"/>
                </a:lnTo>
                <a:lnTo>
                  <a:pt x="11455" y="9941"/>
                </a:lnTo>
                <a:lnTo>
                  <a:pt x="11431" y="9770"/>
                </a:lnTo>
                <a:lnTo>
                  <a:pt x="11431" y="9599"/>
                </a:lnTo>
                <a:lnTo>
                  <a:pt x="11455" y="9428"/>
                </a:lnTo>
                <a:lnTo>
                  <a:pt x="11504" y="9257"/>
                </a:lnTo>
                <a:lnTo>
                  <a:pt x="11577" y="9086"/>
                </a:lnTo>
                <a:lnTo>
                  <a:pt x="11651" y="8915"/>
                </a:lnTo>
                <a:lnTo>
                  <a:pt x="11748" y="8769"/>
                </a:lnTo>
                <a:lnTo>
                  <a:pt x="11870" y="8647"/>
                </a:lnTo>
                <a:lnTo>
                  <a:pt x="14948" y="5911"/>
                </a:lnTo>
                <a:lnTo>
                  <a:pt x="15070" y="5789"/>
                </a:lnTo>
                <a:lnTo>
                  <a:pt x="15119" y="5692"/>
                </a:lnTo>
                <a:lnTo>
                  <a:pt x="15143" y="5594"/>
                </a:lnTo>
                <a:lnTo>
                  <a:pt x="15143" y="5521"/>
                </a:lnTo>
                <a:lnTo>
                  <a:pt x="15094" y="5423"/>
                </a:lnTo>
                <a:lnTo>
                  <a:pt x="15021" y="5374"/>
                </a:lnTo>
                <a:lnTo>
                  <a:pt x="14899" y="5325"/>
                </a:lnTo>
                <a:lnTo>
                  <a:pt x="14752" y="5301"/>
                </a:lnTo>
                <a:lnTo>
                  <a:pt x="10649" y="4886"/>
                </a:lnTo>
                <a:lnTo>
                  <a:pt x="10478" y="4861"/>
                </a:lnTo>
                <a:lnTo>
                  <a:pt x="10332" y="4788"/>
                </a:lnTo>
                <a:lnTo>
                  <a:pt x="10161" y="4715"/>
                </a:lnTo>
                <a:lnTo>
                  <a:pt x="10014" y="4617"/>
                </a:lnTo>
                <a:lnTo>
                  <a:pt x="9868" y="4495"/>
                </a:lnTo>
                <a:lnTo>
                  <a:pt x="9746" y="4373"/>
                </a:lnTo>
                <a:lnTo>
                  <a:pt x="9624" y="4226"/>
                </a:lnTo>
                <a:lnTo>
                  <a:pt x="9550" y="4104"/>
                </a:lnTo>
                <a:lnTo>
                  <a:pt x="7890" y="294"/>
                </a:lnTo>
                <a:lnTo>
                  <a:pt x="7816" y="172"/>
                </a:lnTo>
                <a:lnTo>
                  <a:pt x="7743" y="74"/>
                </a:lnTo>
                <a:lnTo>
                  <a:pt x="7645" y="25"/>
                </a:lnTo>
                <a:lnTo>
                  <a:pt x="7572" y="1"/>
                </a:lnTo>
                <a:close/>
              </a:path>
            </a:pathLst>
          </a:custGeom>
          <a:gradFill>
            <a:gsLst>
              <a:gs pos="0">
                <a:schemeClr val="accent5"/>
              </a:gs>
              <a:gs pos="100000">
                <a:schemeClr val="accent6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09" name="Google Shape;109;p17"/>
          <p:cNvSpPr/>
          <p:nvPr/>
        </p:nvSpPr>
        <p:spPr>
          <a:xfrm rot="2926258">
            <a:off x="8738398" y="1988824"/>
            <a:ext cx="241382" cy="230480"/>
          </a:xfrm>
          <a:custGeom>
            <a:avLst/>
            <a:gdLst/>
            <a:ahLst/>
            <a:cxnLst/>
            <a:rect l="l" t="t" r="r" b="b"/>
            <a:pathLst>
              <a:path w="15144" h="14460" extrusionOk="0">
                <a:moveTo>
                  <a:pt x="7572" y="1"/>
                </a:moveTo>
                <a:lnTo>
                  <a:pt x="7499" y="25"/>
                </a:lnTo>
                <a:lnTo>
                  <a:pt x="7401" y="74"/>
                </a:lnTo>
                <a:lnTo>
                  <a:pt x="7328" y="172"/>
                </a:lnTo>
                <a:lnTo>
                  <a:pt x="7255" y="294"/>
                </a:lnTo>
                <a:lnTo>
                  <a:pt x="5594" y="4104"/>
                </a:lnTo>
                <a:lnTo>
                  <a:pt x="5521" y="4226"/>
                </a:lnTo>
                <a:lnTo>
                  <a:pt x="5398" y="4373"/>
                </a:lnTo>
                <a:lnTo>
                  <a:pt x="5276" y="4495"/>
                </a:lnTo>
                <a:lnTo>
                  <a:pt x="5130" y="4617"/>
                </a:lnTo>
                <a:lnTo>
                  <a:pt x="4983" y="4715"/>
                </a:lnTo>
                <a:lnTo>
                  <a:pt x="4812" y="4788"/>
                </a:lnTo>
                <a:lnTo>
                  <a:pt x="4666" y="4861"/>
                </a:lnTo>
                <a:lnTo>
                  <a:pt x="4495" y="4886"/>
                </a:lnTo>
                <a:lnTo>
                  <a:pt x="392" y="5301"/>
                </a:lnTo>
                <a:lnTo>
                  <a:pt x="245" y="5325"/>
                </a:lnTo>
                <a:lnTo>
                  <a:pt x="123" y="5374"/>
                </a:lnTo>
                <a:lnTo>
                  <a:pt x="50" y="5423"/>
                </a:lnTo>
                <a:lnTo>
                  <a:pt x="1" y="5521"/>
                </a:lnTo>
                <a:lnTo>
                  <a:pt x="1" y="5594"/>
                </a:lnTo>
                <a:lnTo>
                  <a:pt x="25" y="5692"/>
                </a:lnTo>
                <a:lnTo>
                  <a:pt x="74" y="5789"/>
                </a:lnTo>
                <a:lnTo>
                  <a:pt x="196" y="5911"/>
                </a:lnTo>
                <a:lnTo>
                  <a:pt x="3274" y="8647"/>
                </a:lnTo>
                <a:lnTo>
                  <a:pt x="3396" y="8769"/>
                </a:lnTo>
                <a:lnTo>
                  <a:pt x="3493" y="8915"/>
                </a:lnTo>
                <a:lnTo>
                  <a:pt x="3567" y="9086"/>
                </a:lnTo>
                <a:lnTo>
                  <a:pt x="3640" y="9257"/>
                </a:lnTo>
                <a:lnTo>
                  <a:pt x="3689" y="9428"/>
                </a:lnTo>
                <a:lnTo>
                  <a:pt x="3713" y="9599"/>
                </a:lnTo>
                <a:lnTo>
                  <a:pt x="3713" y="9770"/>
                </a:lnTo>
                <a:lnTo>
                  <a:pt x="3689" y="9941"/>
                </a:lnTo>
                <a:lnTo>
                  <a:pt x="2810" y="13995"/>
                </a:lnTo>
                <a:lnTo>
                  <a:pt x="2785" y="14142"/>
                </a:lnTo>
                <a:lnTo>
                  <a:pt x="2810" y="14240"/>
                </a:lnTo>
                <a:lnTo>
                  <a:pt x="2834" y="14337"/>
                </a:lnTo>
                <a:lnTo>
                  <a:pt x="2883" y="14411"/>
                </a:lnTo>
                <a:lnTo>
                  <a:pt x="2981" y="14435"/>
                </a:lnTo>
                <a:lnTo>
                  <a:pt x="3078" y="14459"/>
                </a:lnTo>
                <a:lnTo>
                  <a:pt x="3200" y="14411"/>
                </a:lnTo>
                <a:lnTo>
                  <a:pt x="3322" y="14362"/>
                </a:lnTo>
                <a:lnTo>
                  <a:pt x="6888" y="12261"/>
                </a:lnTo>
                <a:lnTo>
                  <a:pt x="7035" y="12188"/>
                </a:lnTo>
                <a:lnTo>
                  <a:pt x="7206" y="12139"/>
                </a:lnTo>
                <a:lnTo>
                  <a:pt x="7401" y="12115"/>
                </a:lnTo>
                <a:lnTo>
                  <a:pt x="7743" y="12115"/>
                </a:lnTo>
                <a:lnTo>
                  <a:pt x="7938" y="12139"/>
                </a:lnTo>
                <a:lnTo>
                  <a:pt x="8109" y="12188"/>
                </a:lnTo>
                <a:lnTo>
                  <a:pt x="8256" y="12261"/>
                </a:lnTo>
                <a:lnTo>
                  <a:pt x="11822" y="14362"/>
                </a:lnTo>
                <a:lnTo>
                  <a:pt x="11944" y="14411"/>
                </a:lnTo>
                <a:lnTo>
                  <a:pt x="12066" y="14459"/>
                </a:lnTo>
                <a:lnTo>
                  <a:pt x="12164" y="14435"/>
                </a:lnTo>
                <a:lnTo>
                  <a:pt x="12261" y="14411"/>
                </a:lnTo>
                <a:lnTo>
                  <a:pt x="12310" y="14337"/>
                </a:lnTo>
                <a:lnTo>
                  <a:pt x="12335" y="14240"/>
                </a:lnTo>
                <a:lnTo>
                  <a:pt x="12359" y="14142"/>
                </a:lnTo>
                <a:lnTo>
                  <a:pt x="12335" y="13995"/>
                </a:lnTo>
                <a:lnTo>
                  <a:pt x="11455" y="9941"/>
                </a:lnTo>
                <a:lnTo>
                  <a:pt x="11431" y="9770"/>
                </a:lnTo>
                <a:lnTo>
                  <a:pt x="11431" y="9599"/>
                </a:lnTo>
                <a:lnTo>
                  <a:pt x="11455" y="9428"/>
                </a:lnTo>
                <a:lnTo>
                  <a:pt x="11504" y="9257"/>
                </a:lnTo>
                <a:lnTo>
                  <a:pt x="11577" y="9086"/>
                </a:lnTo>
                <a:lnTo>
                  <a:pt x="11651" y="8915"/>
                </a:lnTo>
                <a:lnTo>
                  <a:pt x="11748" y="8769"/>
                </a:lnTo>
                <a:lnTo>
                  <a:pt x="11870" y="8647"/>
                </a:lnTo>
                <a:lnTo>
                  <a:pt x="14948" y="5911"/>
                </a:lnTo>
                <a:lnTo>
                  <a:pt x="15070" y="5789"/>
                </a:lnTo>
                <a:lnTo>
                  <a:pt x="15119" y="5692"/>
                </a:lnTo>
                <a:lnTo>
                  <a:pt x="15143" y="5594"/>
                </a:lnTo>
                <a:lnTo>
                  <a:pt x="15143" y="5521"/>
                </a:lnTo>
                <a:lnTo>
                  <a:pt x="15094" y="5423"/>
                </a:lnTo>
                <a:lnTo>
                  <a:pt x="15021" y="5374"/>
                </a:lnTo>
                <a:lnTo>
                  <a:pt x="14899" y="5325"/>
                </a:lnTo>
                <a:lnTo>
                  <a:pt x="14752" y="5301"/>
                </a:lnTo>
                <a:lnTo>
                  <a:pt x="10649" y="4886"/>
                </a:lnTo>
                <a:lnTo>
                  <a:pt x="10478" y="4861"/>
                </a:lnTo>
                <a:lnTo>
                  <a:pt x="10332" y="4788"/>
                </a:lnTo>
                <a:lnTo>
                  <a:pt x="10161" y="4715"/>
                </a:lnTo>
                <a:lnTo>
                  <a:pt x="10014" y="4617"/>
                </a:lnTo>
                <a:lnTo>
                  <a:pt x="9868" y="4495"/>
                </a:lnTo>
                <a:lnTo>
                  <a:pt x="9746" y="4373"/>
                </a:lnTo>
                <a:lnTo>
                  <a:pt x="9624" y="4226"/>
                </a:lnTo>
                <a:lnTo>
                  <a:pt x="9550" y="4104"/>
                </a:lnTo>
                <a:lnTo>
                  <a:pt x="7890" y="294"/>
                </a:lnTo>
                <a:lnTo>
                  <a:pt x="7816" y="172"/>
                </a:lnTo>
                <a:lnTo>
                  <a:pt x="7743" y="74"/>
                </a:lnTo>
                <a:lnTo>
                  <a:pt x="7645" y="25"/>
                </a:lnTo>
                <a:lnTo>
                  <a:pt x="7572" y="1"/>
                </a:lnTo>
                <a:close/>
              </a:path>
            </a:pathLst>
          </a:custGeom>
          <a:gradFill>
            <a:gsLst>
              <a:gs pos="0">
                <a:schemeClr val="accent5"/>
              </a:gs>
              <a:gs pos="100000">
                <a:schemeClr val="accent6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10" name="Google Shape;110;p17"/>
          <p:cNvSpPr/>
          <p:nvPr/>
        </p:nvSpPr>
        <p:spPr>
          <a:xfrm rot="-1609427">
            <a:off x="8535671" y="591041"/>
            <a:ext cx="217470" cy="207648"/>
          </a:xfrm>
          <a:custGeom>
            <a:avLst/>
            <a:gdLst/>
            <a:ahLst/>
            <a:cxnLst/>
            <a:rect l="l" t="t" r="r" b="b"/>
            <a:pathLst>
              <a:path w="15144" h="14460" extrusionOk="0">
                <a:moveTo>
                  <a:pt x="7572" y="1"/>
                </a:moveTo>
                <a:lnTo>
                  <a:pt x="7499" y="25"/>
                </a:lnTo>
                <a:lnTo>
                  <a:pt x="7401" y="74"/>
                </a:lnTo>
                <a:lnTo>
                  <a:pt x="7328" y="172"/>
                </a:lnTo>
                <a:lnTo>
                  <a:pt x="7255" y="294"/>
                </a:lnTo>
                <a:lnTo>
                  <a:pt x="5594" y="4104"/>
                </a:lnTo>
                <a:lnTo>
                  <a:pt x="5521" y="4226"/>
                </a:lnTo>
                <a:lnTo>
                  <a:pt x="5398" y="4373"/>
                </a:lnTo>
                <a:lnTo>
                  <a:pt x="5276" y="4495"/>
                </a:lnTo>
                <a:lnTo>
                  <a:pt x="5130" y="4617"/>
                </a:lnTo>
                <a:lnTo>
                  <a:pt x="4983" y="4715"/>
                </a:lnTo>
                <a:lnTo>
                  <a:pt x="4812" y="4788"/>
                </a:lnTo>
                <a:lnTo>
                  <a:pt x="4666" y="4861"/>
                </a:lnTo>
                <a:lnTo>
                  <a:pt x="4495" y="4886"/>
                </a:lnTo>
                <a:lnTo>
                  <a:pt x="392" y="5301"/>
                </a:lnTo>
                <a:lnTo>
                  <a:pt x="245" y="5325"/>
                </a:lnTo>
                <a:lnTo>
                  <a:pt x="123" y="5374"/>
                </a:lnTo>
                <a:lnTo>
                  <a:pt x="50" y="5423"/>
                </a:lnTo>
                <a:lnTo>
                  <a:pt x="1" y="5521"/>
                </a:lnTo>
                <a:lnTo>
                  <a:pt x="1" y="5594"/>
                </a:lnTo>
                <a:lnTo>
                  <a:pt x="25" y="5692"/>
                </a:lnTo>
                <a:lnTo>
                  <a:pt x="74" y="5789"/>
                </a:lnTo>
                <a:lnTo>
                  <a:pt x="196" y="5911"/>
                </a:lnTo>
                <a:lnTo>
                  <a:pt x="3274" y="8647"/>
                </a:lnTo>
                <a:lnTo>
                  <a:pt x="3396" y="8769"/>
                </a:lnTo>
                <a:lnTo>
                  <a:pt x="3493" y="8915"/>
                </a:lnTo>
                <a:lnTo>
                  <a:pt x="3567" y="9086"/>
                </a:lnTo>
                <a:lnTo>
                  <a:pt x="3640" y="9257"/>
                </a:lnTo>
                <a:lnTo>
                  <a:pt x="3689" y="9428"/>
                </a:lnTo>
                <a:lnTo>
                  <a:pt x="3713" y="9599"/>
                </a:lnTo>
                <a:lnTo>
                  <a:pt x="3713" y="9770"/>
                </a:lnTo>
                <a:lnTo>
                  <a:pt x="3689" y="9941"/>
                </a:lnTo>
                <a:lnTo>
                  <a:pt x="2810" y="13995"/>
                </a:lnTo>
                <a:lnTo>
                  <a:pt x="2785" y="14142"/>
                </a:lnTo>
                <a:lnTo>
                  <a:pt x="2810" y="14240"/>
                </a:lnTo>
                <a:lnTo>
                  <a:pt x="2834" y="14337"/>
                </a:lnTo>
                <a:lnTo>
                  <a:pt x="2883" y="14411"/>
                </a:lnTo>
                <a:lnTo>
                  <a:pt x="2981" y="14435"/>
                </a:lnTo>
                <a:lnTo>
                  <a:pt x="3078" y="14459"/>
                </a:lnTo>
                <a:lnTo>
                  <a:pt x="3200" y="14411"/>
                </a:lnTo>
                <a:lnTo>
                  <a:pt x="3322" y="14362"/>
                </a:lnTo>
                <a:lnTo>
                  <a:pt x="6888" y="12261"/>
                </a:lnTo>
                <a:lnTo>
                  <a:pt x="7035" y="12188"/>
                </a:lnTo>
                <a:lnTo>
                  <a:pt x="7206" y="12139"/>
                </a:lnTo>
                <a:lnTo>
                  <a:pt x="7401" y="12115"/>
                </a:lnTo>
                <a:lnTo>
                  <a:pt x="7743" y="12115"/>
                </a:lnTo>
                <a:lnTo>
                  <a:pt x="7938" y="12139"/>
                </a:lnTo>
                <a:lnTo>
                  <a:pt x="8109" y="12188"/>
                </a:lnTo>
                <a:lnTo>
                  <a:pt x="8256" y="12261"/>
                </a:lnTo>
                <a:lnTo>
                  <a:pt x="11822" y="14362"/>
                </a:lnTo>
                <a:lnTo>
                  <a:pt x="11944" y="14411"/>
                </a:lnTo>
                <a:lnTo>
                  <a:pt x="12066" y="14459"/>
                </a:lnTo>
                <a:lnTo>
                  <a:pt x="12164" y="14435"/>
                </a:lnTo>
                <a:lnTo>
                  <a:pt x="12261" y="14411"/>
                </a:lnTo>
                <a:lnTo>
                  <a:pt x="12310" y="14337"/>
                </a:lnTo>
                <a:lnTo>
                  <a:pt x="12335" y="14240"/>
                </a:lnTo>
                <a:lnTo>
                  <a:pt x="12359" y="14142"/>
                </a:lnTo>
                <a:lnTo>
                  <a:pt x="12335" y="13995"/>
                </a:lnTo>
                <a:lnTo>
                  <a:pt x="11455" y="9941"/>
                </a:lnTo>
                <a:lnTo>
                  <a:pt x="11431" y="9770"/>
                </a:lnTo>
                <a:lnTo>
                  <a:pt x="11431" y="9599"/>
                </a:lnTo>
                <a:lnTo>
                  <a:pt x="11455" y="9428"/>
                </a:lnTo>
                <a:lnTo>
                  <a:pt x="11504" y="9257"/>
                </a:lnTo>
                <a:lnTo>
                  <a:pt x="11577" y="9086"/>
                </a:lnTo>
                <a:lnTo>
                  <a:pt x="11651" y="8915"/>
                </a:lnTo>
                <a:lnTo>
                  <a:pt x="11748" y="8769"/>
                </a:lnTo>
                <a:lnTo>
                  <a:pt x="11870" y="8647"/>
                </a:lnTo>
                <a:lnTo>
                  <a:pt x="14948" y="5911"/>
                </a:lnTo>
                <a:lnTo>
                  <a:pt x="15070" y="5789"/>
                </a:lnTo>
                <a:lnTo>
                  <a:pt x="15119" y="5692"/>
                </a:lnTo>
                <a:lnTo>
                  <a:pt x="15143" y="5594"/>
                </a:lnTo>
                <a:lnTo>
                  <a:pt x="15143" y="5521"/>
                </a:lnTo>
                <a:lnTo>
                  <a:pt x="15094" y="5423"/>
                </a:lnTo>
                <a:lnTo>
                  <a:pt x="15021" y="5374"/>
                </a:lnTo>
                <a:lnTo>
                  <a:pt x="14899" y="5325"/>
                </a:lnTo>
                <a:lnTo>
                  <a:pt x="14752" y="5301"/>
                </a:lnTo>
                <a:lnTo>
                  <a:pt x="10649" y="4886"/>
                </a:lnTo>
                <a:lnTo>
                  <a:pt x="10478" y="4861"/>
                </a:lnTo>
                <a:lnTo>
                  <a:pt x="10332" y="4788"/>
                </a:lnTo>
                <a:lnTo>
                  <a:pt x="10161" y="4715"/>
                </a:lnTo>
                <a:lnTo>
                  <a:pt x="10014" y="4617"/>
                </a:lnTo>
                <a:lnTo>
                  <a:pt x="9868" y="4495"/>
                </a:lnTo>
                <a:lnTo>
                  <a:pt x="9746" y="4373"/>
                </a:lnTo>
                <a:lnTo>
                  <a:pt x="9624" y="4226"/>
                </a:lnTo>
                <a:lnTo>
                  <a:pt x="9550" y="4104"/>
                </a:lnTo>
                <a:lnTo>
                  <a:pt x="7890" y="294"/>
                </a:lnTo>
                <a:lnTo>
                  <a:pt x="7816" y="172"/>
                </a:lnTo>
                <a:lnTo>
                  <a:pt x="7743" y="74"/>
                </a:lnTo>
                <a:lnTo>
                  <a:pt x="7645" y="25"/>
                </a:lnTo>
                <a:lnTo>
                  <a:pt x="7572" y="1"/>
                </a:lnTo>
                <a:close/>
              </a:path>
            </a:pathLst>
          </a:custGeom>
          <a:gradFill>
            <a:gsLst>
              <a:gs pos="0">
                <a:schemeClr val="accent5"/>
              </a:gs>
              <a:gs pos="100000">
                <a:schemeClr val="accent6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11" name="Google Shape;111;p17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fld id="{00000000-1234-1234-1234-123412341234}" type="slidenum">
              <a:rPr lang="en">
                <a:solidFill>
                  <a:srgbClr val="FFFFFF"/>
                </a:solidFill>
              </a:rPr>
              <a:pPr/>
              <a:t>44</a:t>
            </a:fld>
            <a:endParaRPr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2447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資料庫圖表 4"/>
          <p:cNvGraphicFramePr/>
          <p:nvPr>
            <p:extLst>
              <p:ext uri="{D42A27DB-BD31-4B8C-83A1-F6EECF244321}">
                <p14:modId xmlns:p14="http://schemas.microsoft.com/office/powerpoint/2010/main" val="2555560047"/>
              </p:ext>
            </p:extLst>
          </p:nvPr>
        </p:nvGraphicFramePr>
        <p:xfrm>
          <a:off x="331596" y="1547445"/>
          <a:ext cx="8660913" cy="32733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標題 2"/>
          <p:cNvSpPr>
            <a:spLocks noGrp="1"/>
          </p:cNvSpPr>
          <p:nvPr>
            <p:ph type="title"/>
          </p:nvPr>
        </p:nvSpPr>
        <p:spPr>
          <a:xfrm>
            <a:off x="713225" y="282979"/>
            <a:ext cx="7988648" cy="572700"/>
          </a:xfrm>
        </p:spPr>
        <p:txBody>
          <a:bodyPr/>
          <a:lstStyle/>
          <a:p>
            <a:pPr algn="ctr"/>
            <a:r>
              <a:rPr lang="zh-TW" altLang="en-US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好家持 </a:t>
            </a:r>
            <a:r>
              <a:rPr lang="zh-TW" altLang="en-US" sz="2800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家庭教育 </a:t>
            </a:r>
            <a:r>
              <a:rPr lang="en-US" altLang="zh-TW" sz="28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× </a:t>
            </a:r>
            <a:r>
              <a:rPr lang="zh-TW" altLang="en-US" sz="28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領域</a:t>
            </a:r>
            <a:r>
              <a:rPr lang="zh-TW" altLang="en-US" sz="2800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教學   </a:t>
            </a:r>
            <a:r>
              <a:rPr lang="en-US" altLang="zh-TW" sz="2800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_____</a:t>
            </a:r>
            <a:r>
              <a:rPr lang="zh-TW" altLang="en-US" sz="3200" b="1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國中</a:t>
            </a:r>
            <a:r>
              <a:rPr lang="en-US" altLang="zh-TW" sz="3200" b="1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/</a:t>
            </a:r>
            <a:r>
              <a:rPr lang="zh-TW" altLang="en-US" sz="3200" b="1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國小</a:t>
            </a:r>
            <a:r>
              <a:rPr lang="en-US" altLang="zh-TW" sz="3200" b="1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3200" b="1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en-US" altLang="zh-TW" sz="3200" b="1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__________</a:t>
            </a:r>
            <a:r>
              <a:rPr lang="zh-TW" altLang="en-US" sz="3200" b="1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科</a:t>
            </a:r>
            <a:endParaRPr lang="zh-TW" altLang="en-US" b="1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01804" y="1798653"/>
            <a:ext cx="1889091" cy="1889091"/>
          </a:xfrm>
          <a:prstGeom prst="rect">
            <a:avLst/>
          </a:prstGeom>
        </p:spPr>
      </p:pic>
      <p:sp>
        <p:nvSpPr>
          <p:cNvPr id="6" name="文字方塊 5"/>
          <p:cNvSpPr txBox="1"/>
          <p:nvPr/>
        </p:nvSpPr>
        <p:spPr>
          <a:xfrm>
            <a:off x="4228094" y="3900332"/>
            <a:ext cx="2236510" cy="70788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zh-TW" altLang="en-US" sz="4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建立副本</a:t>
            </a:r>
            <a:endParaRPr lang="zh-TW" altLang="en-US" sz="4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07173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40952" y="314396"/>
            <a:ext cx="1818960" cy="572700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r>
              <a:rPr lang="zh-TW" altLang="en-US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活動評量</a:t>
            </a:r>
            <a:endParaRPr lang="zh-TW" altLang="en-US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2829" y="887096"/>
            <a:ext cx="4648793" cy="3950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75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F1FF"/>
        </a:solidFill>
        <a:effectLst/>
      </p:bgPr>
    </p:bg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p34"/>
          <p:cNvSpPr/>
          <p:nvPr/>
        </p:nvSpPr>
        <p:spPr>
          <a:xfrm rot="-257992" flipH="1">
            <a:off x="5494796" y="2286210"/>
            <a:ext cx="3912221" cy="3927970"/>
          </a:xfrm>
          <a:custGeom>
            <a:avLst/>
            <a:gdLst/>
            <a:ahLst/>
            <a:cxnLst/>
            <a:rect l="l" t="t" r="r" b="b"/>
            <a:pathLst>
              <a:path w="9603840" h="9591835" extrusionOk="0">
                <a:moveTo>
                  <a:pt x="9603839" y="0"/>
                </a:moveTo>
                <a:lnTo>
                  <a:pt x="0" y="0"/>
                </a:lnTo>
                <a:lnTo>
                  <a:pt x="0" y="9591835"/>
                </a:lnTo>
                <a:lnTo>
                  <a:pt x="9603839" y="9591835"/>
                </a:lnTo>
                <a:lnTo>
                  <a:pt x="9603839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456" name="Google Shape;456;p34"/>
          <p:cNvSpPr/>
          <p:nvPr/>
        </p:nvSpPr>
        <p:spPr>
          <a:xfrm rot="-1378363">
            <a:off x="-1630214" y="-3001657"/>
            <a:ext cx="4111713" cy="4111713"/>
          </a:xfrm>
          <a:custGeom>
            <a:avLst/>
            <a:gdLst/>
            <a:ahLst/>
            <a:cxnLst/>
            <a:rect l="l" t="t" r="r" b="b"/>
            <a:pathLst>
              <a:path w="8229600" h="8229600" extrusionOk="0">
                <a:moveTo>
                  <a:pt x="0" y="0"/>
                </a:moveTo>
                <a:lnTo>
                  <a:pt x="8229600" y="0"/>
                </a:lnTo>
                <a:lnTo>
                  <a:pt x="82296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457" name="Google Shape;457;p34"/>
          <p:cNvSpPr/>
          <p:nvPr/>
        </p:nvSpPr>
        <p:spPr>
          <a:xfrm>
            <a:off x="-1943103" y="3708855"/>
            <a:ext cx="5068339" cy="2224908"/>
          </a:xfrm>
          <a:custGeom>
            <a:avLst/>
            <a:gdLst/>
            <a:ahLst/>
            <a:cxnLst/>
            <a:rect l="l" t="t" r="r" b="b"/>
            <a:pathLst>
              <a:path w="10136678" h="4449815" extrusionOk="0">
                <a:moveTo>
                  <a:pt x="0" y="0"/>
                </a:moveTo>
                <a:lnTo>
                  <a:pt x="10136678" y="0"/>
                </a:lnTo>
                <a:lnTo>
                  <a:pt x="10136678" y="4449815"/>
                </a:lnTo>
                <a:lnTo>
                  <a:pt x="0" y="444981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  <p:pic>
        <p:nvPicPr>
          <p:cNvPr id="3" name="圖片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3392" y="178128"/>
            <a:ext cx="4364670" cy="4625228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89295" y="178127"/>
            <a:ext cx="4479598" cy="4625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4739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F1FF"/>
        </a:solidFill>
        <a:effectLst/>
      </p:bgPr>
    </p:bg>
    <p:spTree>
      <p:nvGrpSpPr>
        <p:cNvPr id="1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475;p35"/>
          <p:cNvSpPr/>
          <p:nvPr/>
        </p:nvSpPr>
        <p:spPr>
          <a:xfrm>
            <a:off x="1" y="3431579"/>
            <a:ext cx="9144000" cy="1711921"/>
          </a:xfrm>
          <a:custGeom>
            <a:avLst/>
            <a:gdLst/>
            <a:ahLst/>
            <a:cxnLst/>
            <a:rect l="l" t="t" r="r" b="b"/>
            <a:pathLst>
              <a:path w="10243940" h="3308971" extrusionOk="0">
                <a:moveTo>
                  <a:pt x="0" y="0"/>
                </a:moveTo>
                <a:lnTo>
                  <a:pt x="10243940" y="0"/>
                </a:lnTo>
                <a:lnTo>
                  <a:pt x="10243940" y="3308970"/>
                </a:lnTo>
                <a:lnTo>
                  <a:pt x="0" y="330897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pic>
        <p:nvPicPr>
          <p:cNvPr id="2" name="圖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925" y="228600"/>
            <a:ext cx="4581525" cy="4581525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05375" y="228600"/>
            <a:ext cx="4057650" cy="4581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4605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AFD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1"/>
          <p:cNvSpPr/>
          <p:nvPr/>
        </p:nvSpPr>
        <p:spPr>
          <a:xfrm rot="-310950">
            <a:off x="-155971" y="-104829"/>
            <a:ext cx="1434038" cy="717019"/>
          </a:xfrm>
          <a:custGeom>
            <a:avLst/>
            <a:gdLst/>
            <a:ahLst/>
            <a:cxnLst/>
            <a:rect l="l" t="t" r="r" b="b"/>
            <a:pathLst>
              <a:path w="2868075" h="1434038">
                <a:moveTo>
                  <a:pt x="0" y="0"/>
                </a:moveTo>
                <a:lnTo>
                  <a:pt x="2868075" y="0"/>
                </a:lnTo>
                <a:lnTo>
                  <a:pt x="2868075" y="1434038"/>
                </a:lnTo>
                <a:lnTo>
                  <a:pt x="0" y="143403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726870" y="350097"/>
            <a:ext cx="1062369" cy="627764"/>
          </a:xfrm>
          <a:custGeom>
            <a:avLst/>
            <a:gdLst/>
            <a:ahLst/>
            <a:cxnLst/>
            <a:rect l="l" t="t" r="r" b="b"/>
            <a:pathLst>
              <a:path w="2124738" h="1255527">
                <a:moveTo>
                  <a:pt x="0" y="0"/>
                </a:moveTo>
                <a:lnTo>
                  <a:pt x="2124738" y="0"/>
                </a:lnTo>
                <a:lnTo>
                  <a:pt x="2124738" y="1255527"/>
                </a:lnTo>
                <a:lnTo>
                  <a:pt x="0" y="125552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1634268">
            <a:off x="182388" y="3621554"/>
            <a:ext cx="345012" cy="343758"/>
          </a:xfrm>
          <a:custGeom>
            <a:avLst/>
            <a:gdLst/>
            <a:ahLst/>
            <a:cxnLst/>
            <a:rect l="l" t="t" r="r" b="b"/>
            <a:pathLst>
              <a:path w="690024" h="687515">
                <a:moveTo>
                  <a:pt x="0" y="0"/>
                </a:moveTo>
                <a:lnTo>
                  <a:pt x="690025" y="0"/>
                </a:lnTo>
                <a:lnTo>
                  <a:pt x="690025" y="687515"/>
                </a:lnTo>
                <a:lnTo>
                  <a:pt x="0" y="687515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7685017" y="145752"/>
            <a:ext cx="302927" cy="301825"/>
          </a:xfrm>
          <a:custGeom>
            <a:avLst/>
            <a:gdLst/>
            <a:ahLst/>
            <a:cxnLst/>
            <a:rect l="l" t="t" r="r" b="b"/>
            <a:pathLst>
              <a:path w="605853" h="603650">
                <a:moveTo>
                  <a:pt x="0" y="0"/>
                </a:moveTo>
                <a:lnTo>
                  <a:pt x="605853" y="0"/>
                </a:lnTo>
                <a:lnTo>
                  <a:pt x="605853" y="603650"/>
                </a:lnTo>
                <a:lnTo>
                  <a:pt x="0" y="60365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8629650" y="3905794"/>
            <a:ext cx="240135" cy="238825"/>
          </a:xfrm>
          <a:custGeom>
            <a:avLst/>
            <a:gdLst/>
            <a:ahLst/>
            <a:cxnLst/>
            <a:rect l="l" t="t" r="r" b="b"/>
            <a:pathLst>
              <a:path w="480269" h="477649">
                <a:moveTo>
                  <a:pt x="0" y="0"/>
                </a:moveTo>
                <a:lnTo>
                  <a:pt x="480269" y="0"/>
                </a:lnTo>
                <a:lnTo>
                  <a:pt x="480269" y="477649"/>
                </a:lnTo>
                <a:lnTo>
                  <a:pt x="0" y="477649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-275659" y="675492"/>
            <a:ext cx="1026559" cy="604737"/>
          </a:xfrm>
          <a:custGeom>
            <a:avLst/>
            <a:gdLst/>
            <a:ahLst/>
            <a:cxnLst/>
            <a:rect l="l" t="t" r="r" b="b"/>
            <a:pathLst>
              <a:path w="2053118" h="1209473">
                <a:moveTo>
                  <a:pt x="0" y="0"/>
                </a:moveTo>
                <a:lnTo>
                  <a:pt x="2053118" y="0"/>
                </a:lnTo>
                <a:lnTo>
                  <a:pt x="2053118" y="1209474"/>
                </a:lnTo>
                <a:lnTo>
                  <a:pt x="0" y="1209474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xmlns="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653835">
            <a:off x="8404048" y="1149789"/>
            <a:ext cx="451206" cy="260879"/>
          </a:xfrm>
          <a:custGeom>
            <a:avLst/>
            <a:gdLst/>
            <a:ahLst/>
            <a:cxnLst/>
            <a:rect l="l" t="t" r="r" b="b"/>
            <a:pathLst>
              <a:path w="902411" h="521758">
                <a:moveTo>
                  <a:pt x="0" y="0"/>
                </a:moveTo>
                <a:lnTo>
                  <a:pt x="902410" y="0"/>
                </a:lnTo>
                <a:lnTo>
                  <a:pt x="902410" y="521757"/>
                </a:lnTo>
                <a:lnTo>
                  <a:pt x="0" y="521757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xmlns="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2133469">
            <a:off x="7587577" y="4820002"/>
            <a:ext cx="443148" cy="443148"/>
          </a:xfrm>
          <a:custGeom>
            <a:avLst/>
            <a:gdLst/>
            <a:ahLst/>
            <a:cxnLst/>
            <a:rect l="l" t="t" r="r" b="b"/>
            <a:pathLst>
              <a:path w="886295" h="886295">
                <a:moveTo>
                  <a:pt x="0" y="0"/>
                </a:moveTo>
                <a:lnTo>
                  <a:pt x="886295" y="0"/>
                </a:lnTo>
                <a:lnTo>
                  <a:pt x="886295" y="886295"/>
                </a:lnTo>
                <a:lnTo>
                  <a:pt x="0" y="886295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xmlns="" r:embed="rId26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rot="-5479400">
            <a:off x="839971" y="4617624"/>
            <a:ext cx="165050" cy="667483"/>
          </a:xfrm>
          <a:custGeom>
            <a:avLst/>
            <a:gdLst/>
            <a:ahLst/>
            <a:cxnLst/>
            <a:rect l="l" t="t" r="r" b="b"/>
            <a:pathLst>
              <a:path w="330100" h="1334965">
                <a:moveTo>
                  <a:pt x="0" y="0"/>
                </a:moveTo>
                <a:lnTo>
                  <a:pt x="330100" y="0"/>
                </a:lnTo>
                <a:lnTo>
                  <a:pt x="330100" y="1334965"/>
                </a:lnTo>
                <a:lnTo>
                  <a:pt x="0" y="1334965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xmlns="" r:embed="rId28"/>
                </a:ext>
              </a:extLst>
            </a:blip>
            <a:stretch>
              <a:fillRect/>
            </a:stretch>
          </a:blipFill>
        </p:spPr>
      </p:sp>
      <p:sp>
        <p:nvSpPr>
          <p:cNvPr id="22" name="矩形 21"/>
          <p:cNvSpPr/>
          <p:nvPr/>
        </p:nvSpPr>
        <p:spPr>
          <a:xfrm>
            <a:off x="1255124" y="4190071"/>
            <a:ext cx="6984627" cy="731235"/>
          </a:xfrm>
          <a:prstGeom prst="rect">
            <a:avLst/>
          </a:prstGeom>
          <a:noFill/>
        </p:spPr>
        <p:txBody>
          <a:bodyPr wrap="none" lIns="45720" tIns="22860" rIns="45720" bIns="22860" numCol="1">
            <a:prstTxWarp prst="textDeflate">
              <a:avLst/>
            </a:prstTxWarp>
            <a:spAutoFit/>
          </a:bodyPr>
          <a:lstStyle/>
          <a:p>
            <a:pPr algn="ctr">
              <a:buClrTx/>
              <a:buFontTx/>
              <a:buNone/>
            </a:pPr>
            <a:r>
              <a:rPr lang="zh-TW" altLang="en-US" sz="2700" b="1" kern="1200" dirty="0" smtClean="0">
                <a:ln w="9525">
                  <a:solidFill>
                    <a:prstClr val="white"/>
                  </a:solidFill>
                  <a:prstDash val="solid"/>
                </a:ln>
                <a:gradFill flip="none" rotWithShape="1">
                  <a:gsLst>
                    <a:gs pos="80739">
                      <a:srgbClr val="FF3300"/>
                    </a:gs>
                    <a:gs pos="89908">
                      <a:srgbClr val="0070C0">
                        <a:shade val="100000"/>
                        <a:satMod val="115000"/>
                      </a:srgbClr>
                    </a:gs>
                    <a:gs pos="9000">
                      <a:srgbClr val="7030A0"/>
                    </a:gs>
                    <a:gs pos="34000">
                      <a:srgbClr val="00B050"/>
                    </a:gs>
                    <a:gs pos="72000">
                      <a:srgbClr val="FF6600"/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壓</a:t>
            </a:r>
            <a:r>
              <a:rPr lang="zh-TW" altLang="en-US" sz="2700" b="1" kern="1200" dirty="0">
                <a:ln w="9525">
                  <a:solidFill>
                    <a:prstClr val="white"/>
                  </a:solidFill>
                  <a:prstDash val="solid"/>
                </a:ln>
                <a:gradFill flip="none" rotWithShape="1">
                  <a:gsLst>
                    <a:gs pos="80739">
                      <a:srgbClr val="FF3300"/>
                    </a:gs>
                    <a:gs pos="89908">
                      <a:srgbClr val="0070C0">
                        <a:shade val="100000"/>
                        <a:satMod val="115000"/>
                      </a:srgbClr>
                    </a:gs>
                    <a:gs pos="9000">
                      <a:srgbClr val="7030A0"/>
                    </a:gs>
                    <a:gs pos="34000">
                      <a:srgbClr val="00B050"/>
                    </a:gs>
                    <a:gs pos="72000">
                      <a:srgbClr val="FF6600"/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花療癒書籤</a:t>
            </a:r>
          </a:p>
        </p:txBody>
      </p:sp>
      <p:sp>
        <p:nvSpPr>
          <p:cNvPr id="3" name="矩形 2"/>
          <p:cNvSpPr/>
          <p:nvPr/>
        </p:nvSpPr>
        <p:spPr>
          <a:xfrm>
            <a:off x="1053474" y="909776"/>
            <a:ext cx="7109639" cy="24006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ClrTx/>
              <a:buFontTx/>
              <a:buNone/>
            </a:pPr>
            <a:r>
              <a:rPr lang="zh-TW" altLang="en-US" sz="3000" kern="1200" dirty="0">
                <a:solidFill>
                  <a:prstClr val="black"/>
                </a:solidFill>
                <a:latin typeface="Calibri"/>
                <a:ea typeface="文鼎海報體" panose="02010609010101010101" pitchFamily="49" charset="-120"/>
                <a:cs typeface="+mn-cs"/>
              </a:rPr>
              <a:t>花朵會凋謝，</a:t>
            </a:r>
            <a:endParaRPr lang="en-US" altLang="zh-TW" sz="3000" kern="1200" dirty="0">
              <a:solidFill>
                <a:prstClr val="black"/>
              </a:solidFill>
              <a:latin typeface="Calibri"/>
              <a:ea typeface="文鼎海報體" panose="02010609010101010101" pitchFamily="49" charset="-120"/>
              <a:cs typeface="+mn-cs"/>
            </a:endParaRPr>
          </a:p>
          <a:p>
            <a:pPr algn="ctr">
              <a:buClrTx/>
              <a:buFontTx/>
              <a:buNone/>
            </a:pPr>
            <a:endParaRPr lang="en-US" altLang="zh-TW" sz="3000" kern="1200" dirty="0" smtClean="0">
              <a:solidFill>
                <a:prstClr val="black"/>
              </a:solidFill>
              <a:latin typeface="Calibri"/>
              <a:ea typeface="文鼎海報體" panose="02010609010101010101" pitchFamily="49" charset="-120"/>
              <a:cs typeface="+mn-cs"/>
            </a:endParaRPr>
          </a:p>
          <a:p>
            <a:pPr algn="ctr">
              <a:buClrTx/>
              <a:buFontTx/>
              <a:buNone/>
            </a:pPr>
            <a:endParaRPr lang="en-US" altLang="zh-TW" sz="3000" kern="1200" dirty="0" smtClean="0">
              <a:solidFill>
                <a:prstClr val="black"/>
              </a:solidFill>
              <a:latin typeface="Calibri"/>
              <a:ea typeface="文鼎海報體" panose="02010609010101010101" pitchFamily="49" charset="-120"/>
              <a:cs typeface="+mn-cs"/>
            </a:endParaRPr>
          </a:p>
          <a:p>
            <a:pPr algn="ctr">
              <a:buClrTx/>
              <a:buFontTx/>
              <a:buNone/>
            </a:pPr>
            <a:r>
              <a:rPr lang="zh-TW" altLang="en-US" sz="3000" kern="1200" dirty="0" smtClean="0">
                <a:solidFill>
                  <a:prstClr val="black"/>
                </a:solidFill>
                <a:latin typeface="Calibri"/>
                <a:ea typeface="文鼎海報體" panose="02010609010101010101" pitchFamily="49" charset="-120"/>
                <a:cs typeface="+mn-cs"/>
              </a:rPr>
              <a:t>但</a:t>
            </a:r>
            <a:r>
              <a:rPr lang="zh-TW" altLang="en-US" sz="3000" kern="1200" dirty="0">
                <a:solidFill>
                  <a:prstClr val="black"/>
                </a:solidFill>
                <a:latin typeface="Calibri"/>
                <a:ea typeface="文鼎海報體" panose="02010609010101010101" pitchFamily="49" charset="-120"/>
                <a:cs typeface="+mn-cs"/>
              </a:rPr>
              <a:t>我們可以把花的美好時刻留在書籤裡，</a:t>
            </a:r>
            <a:endParaRPr lang="en-US" altLang="zh-TW" sz="3000" kern="1200" dirty="0">
              <a:solidFill>
                <a:prstClr val="black"/>
              </a:solidFill>
              <a:latin typeface="Calibri"/>
              <a:ea typeface="文鼎海報體" panose="02010609010101010101" pitchFamily="49" charset="-120"/>
              <a:cs typeface="+mn-cs"/>
            </a:endParaRPr>
          </a:p>
          <a:p>
            <a:pPr algn="ctr">
              <a:buClrTx/>
              <a:buFontTx/>
              <a:buNone/>
            </a:pPr>
            <a:r>
              <a:rPr lang="zh-TW" altLang="en-US" sz="3000" kern="1200" dirty="0">
                <a:solidFill>
                  <a:prstClr val="black"/>
                </a:solidFill>
                <a:latin typeface="Calibri"/>
                <a:ea typeface="文鼎海報體" panose="02010609010101010101" pitchFamily="49" charset="-120"/>
                <a:cs typeface="+mn-cs"/>
              </a:rPr>
              <a:t>就像</a:t>
            </a:r>
            <a:r>
              <a:rPr lang="zh-TW" altLang="en-US" sz="3000" kern="1200" dirty="0" smtClean="0">
                <a:solidFill>
                  <a:prstClr val="black"/>
                </a:solidFill>
                <a:latin typeface="Calibri"/>
                <a:ea typeface="文鼎海報體" panose="02010609010101010101" pitchFamily="49" charset="-120"/>
                <a:cs typeface="+mn-cs"/>
              </a:rPr>
              <a:t>今天一起</a:t>
            </a:r>
            <a:r>
              <a:rPr lang="zh-TW" altLang="en-US" sz="3000" kern="1200" dirty="0">
                <a:solidFill>
                  <a:prstClr val="black"/>
                </a:solidFill>
                <a:latin typeface="Calibri"/>
                <a:ea typeface="文鼎海報體" panose="02010609010101010101" pitchFamily="49" charset="-120"/>
                <a:cs typeface="+mn-cs"/>
              </a:rPr>
              <a:t>的時光。</a:t>
            </a: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7006732" y="-289719"/>
            <a:ext cx="2240783" cy="1485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505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30"/>
          <p:cNvSpPr txBox="1">
            <a:spLocks noGrp="1"/>
          </p:cNvSpPr>
          <p:nvPr>
            <p:ph type="title"/>
          </p:nvPr>
        </p:nvSpPr>
        <p:spPr>
          <a:xfrm>
            <a:off x="297338" y="244953"/>
            <a:ext cx="7717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zh-TW" altLang="en-US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家長需要的支持系統</a:t>
            </a:r>
            <a:endParaRPr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17" name="Google Shape;317;p30"/>
          <p:cNvSpPr/>
          <p:nvPr/>
        </p:nvSpPr>
        <p:spPr>
          <a:xfrm rot="20952660">
            <a:off x="-4105" y="1952115"/>
            <a:ext cx="2375396" cy="3299834"/>
          </a:xfrm>
          <a:custGeom>
            <a:avLst/>
            <a:gdLst/>
            <a:ahLst/>
            <a:cxnLst/>
            <a:rect l="l" t="t" r="r" b="b"/>
            <a:pathLst>
              <a:path w="140430" h="196692" extrusionOk="0">
                <a:moveTo>
                  <a:pt x="13835" y="94742"/>
                </a:moveTo>
                <a:cubicBezTo>
                  <a:pt x="13835" y="94742"/>
                  <a:pt x="26168" y="151604"/>
                  <a:pt x="62461" y="174148"/>
                </a:cubicBezTo>
                <a:cubicBezTo>
                  <a:pt x="98753" y="196691"/>
                  <a:pt x="140430" y="167541"/>
                  <a:pt x="137341" y="127603"/>
                </a:cubicBezTo>
                <a:cubicBezTo>
                  <a:pt x="134252" y="87664"/>
                  <a:pt x="79942" y="96715"/>
                  <a:pt x="59458" y="28442"/>
                </a:cubicBezTo>
                <a:cubicBezTo>
                  <a:pt x="50943" y="0"/>
                  <a:pt x="0" y="4097"/>
                  <a:pt x="13835" y="94742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18" name="Google Shape;318;p30"/>
          <p:cNvGrpSpPr/>
          <p:nvPr/>
        </p:nvGrpSpPr>
        <p:grpSpPr>
          <a:xfrm>
            <a:off x="-384826" y="3051425"/>
            <a:ext cx="2809527" cy="2570875"/>
            <a:chOff x="-1230414" y="1270141"/>
            <a:chExt cx="5318233" cy="4424915"/>
          </a:xfrm>
        </p:grpSpPr>
        <p:grpSp>
          <p:nvGrpSpPr>
            <p:cNvPr id="319" name="Google Shape;319;p30"/>
            <p:cNvGrpSpPr/>
            <p:nvPr/>
          </p:nvGrpSpPr>
          <p:grpSpPr>
            <a:xfrm rot="640454">
              <a:off x="-936920" y="1677070"/>
              <a:ext cx="4731245" cy="3611057"/>
              <a:chOff x="-801404" y="2217103"/>
              <a:chExt cx="4366432" cy="3332618"/>
            </a:xfrm>
          </p:grpSpPr>
          <p:sp>
            <p:nvSpPr>
              <p:cNvPr id="320" name="Google Shape;320;p30"/>
              <p:cNvSpPr/>
              <p:nvPr/>
            </p:nvSpPr>
            <p:spPr>
              <a:xfrm rot="-1284784">
                <a:off x="2951306" y="2296240"/>
                <a:ext cx="534591" cy="534566"/>
              </a:xfrm>
              <a:custGeom>
                <a:avLst/>
                <a:gdLst/>
                <a:ahLst/>
                <a:cxnLst/>
                <a:rect l="l" t="t" r="r" b="b"/>
                <a:pathLst>
                  <a:path w="21383" h="21382" extrusionOk="0">
                    <a:moveTo>
                      <a:pt x="7169" y="1"/>
                    </a:moveTo>
                    <a:lnTo>
                      <a:pt x="1" y="14114"/>
                    </a:lnTo>
                    <a:lnTo>
                      <a:pt x="14114" y="21382"/>
                    </a:lnTo>
                    <a:lnTo>
                      <a:pt x="21382" y="7169"/>
                    </a:lnTo>
                    <a:lnTo>
                      <a:pt x="7169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1" name="Google Shape;321;p30"/>
              <p:cNvSpPr/>
              <p:nvPr/>
            </p:nvSpPr>
            <p:spPr>
              <a:xfrm rot="-1284784">
                <a:off x="3080326" y="2376492"/>
                <a:ext cx="207256" cy="367811"/>
              </a:xfrm>
              <a:custGeom>
                <a:avLst/>
                <a:gdLst/>
                <a:ahLst/>
                <a:cxnLst/>
                <a:rect l="l" t="t" r="r" b="b"/>
                <a:pathLst>
                  <a:path w="8290" h="14712" extrusionOk="0">
                    <a:moveTo>
                      <a:pt x="7144" y="1"/>
                    </a:moveTo>
                    <a:lnTo>
                      <a:pt x="0" y="14089"/>
                    </a:lnTo>
                    <a:lnTo>
                      <a:pt x="1046" y="14711"/>
                    </a:lnTo>
                    <a:lnTo>
                      <a:pt x="8289" y="523"/>
                    </a:lnTo>
                    <a:lnTo>
                      <a:pt x="7144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2" name="Google Shape;322;p30"/>
              <p:cNvSpPr/>
              <p:nvPr/>
            </p:nvSpPr>
            <p:spPr>
              <a:xfrm rot="-1284784">
                <a:off x="3011038" y="2370261"/>
                <a:ext cx="207256" cy="367786"/>
              </a:xfrm>
              <a:custGeom>
                <a:avLst/>
                <a:gdLst/>
                <a:ahLst/>
                <a:cxnLst/>
                <a:rect l="l" t="t" r="r" b="b"/>
                <a:pathLst>
                  <a:path w="8290" h="14711" extrusionOk="0">
                    <a:moveTo>
                      <a:pt x="7144" y="0"/>
                    </a:moveTo>
                    <a:lnTo>
                      <a:pt x="0" y="14088"/>
                    </a:lnTo>
                    <a:lnTo>
                      <a:pt x="1145" y="14711"/>
                    </a:lnTo>
                    <a:lnTo>
                      <a:pt x="8289" y="523"/>
                    </a:lnTo>
                    <a:lnTo>
                      <a:pt x="7144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" name="Google Shape;323;p30"/>
              <p:cNvSpPr/>
              <p:nvPr/>
            </p:nvSpPr>
            <p:spPr>
              <a:xfrm rot="-1284784">
                <a:off x="2941293" y="2364095"/>
                <a:ext cx="207231" cy="365311"/>
              </a:xfrm>
              <a:custGeom>
                <a:avLst/>
                <a:gdLst/>
                <a:ahLst/>
                <a:cxnLst/>
                <a:rect l="l" t="t" r="r" b="b"/>
                <a:pathLst>
                  <a:path w="8289" h="14612" extrusionOk="0">
                    <a:moveTo>
                      <a:pt x="7268" y="1"/>
                    </a:moveTo>
                    <a:lnTo>
                      <a:pt x="0" y="14089"/>
                    </a:lnTo>
                    <a:lnTo>
                      <a:pt x="1145" y="14612"/>
                    </a:lnTo>
                    <a:lnTo>
                      <a:pt x="8289" y="523"/>
                    </a:lnTo>
                    <a:lnTo>
                      <a:pt x="7268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" name="Google Shape;324;p30"/>
              <p:cNvSpPr/>
              <p:nvPr/>
            </p:nvSpPr>
            <p:spPr>
              <a:xfrm rot="-1284784">
                <a:off x="2798424" y="2598627"/>
                <a:ext cx="397062" cy="396437"/>
              </a:xfrm>
              <a:custGeom>
                <a:avLst/>
                <a:gdLst/>
                <a:ahLst/>
                <a:cxnLst/>
                <a:rect l="l" t="t" r="r" b="b"/>
                <a:pathLst>
                  <a:path w="15882" h="15857" extrusionOk="0">
                    <a:moveTo>
                      <a:pt x="1" y="1"/>
                    </a:moveTo>
                    <a:lnTo>
                      <a:pt x="1" y="15856"/>
                    </a:lnTo>
                    <a:lnTo>
                      <a:pt x="15881" y="15856"/>
                    </a:lnTo>
                    <a:lnTo>
                      <a:pt x="1588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5" name="Google Shape;325;p30"/>
              <p:cNvSpPr/>
              <p:nvPr/>
            </p:nvSpPr>
            <p:spPr>
              <a:xfrm rot="-1284784">
                <a:off x="2787140" y="2685626"/>
                <a:ext cx="54177" cy="72902"/>
              </a:xfrm>
              <a:custGeom>
                <a:avLst/>
                <a:gdLst/>
                <a:ahLst/>
                <a:cxnLst/>
                <a:rect l="l" t="t" r="r" b="b"/>
                <a:pathLst>
                  <a:path w="2167" h="2916" extrusionOk="0">
                    <a:moveTo>
                      <a:pt x="1359" y="0"/>
                    </a:moveTo>
                    <a:cubicBezTo>
                      <a:pt x="1186" y="0"/>
                      <a:pt x="1004" y="33"/>
                      <a:pt x="822" y="103"/>
                    </a:cubicBezTo>
                    <a:cubicBezTo>
                      <a:pt x="623" y="227"/>
                      <a:pt x="424" y="426"/>
                      <a:pt x="200" y="625"/>
                    </a:cubicBezTo>
                    <a:cubicBezTo>
                      <a:pt x="100" y="849"/>
                      <a:pt x="1" y="1148"/>
                      <a:pt x="1" y="1472"/>
                    </a:cubicBezTo>
                    <a:cubicBezTo>
                      <a:pt x="1" y="1770"/>
                      <a:pt x="100" y="1970"/>
                      <a:pt x="200" y="2293"/>
                    </a:cubicBezTo>
                    <a:cubicBezTo>
                      <a:pt x="424" y="2492"/>
                      <a:pt x="623" y="2716"/>
                      <a:pt x="822" y="2816"/>
                    </a:cubicBezTo>
                    <a:cubicBezTo>
                      <a:pt x="1146" y="2915"/>
                      <a:pt x="1345" y="2915"/>
                      <a:pt x="1544" y="2915"/>
                    </a:cubicBezTo>
                    <a:cubicBezTo>
                      <a:pt x="1866" y="2816"/>
                      <a:pt x="2064" y="2717"/>
                      <a:pt x="2164" y="2594"/>
                    </a:cubicBezTo>
                    <a:lnTo>
                      <a:pt x="2164" y="2594"/>
                    </a:lnTo>
                    <a:cubicBezTo>
                      <a:pt x="2064" y="2717"/>
                      <a:pt x="1866" y="2816"/>
                      <a:pt x="1544" y="2816"/>
                    </a:cubicBezTo>
                    <a:cubicBezTo>
                      <a:pt x="1345" y="2816"/>
                      <a:pt x="1146" y="2816"/>
                      <a:pt x="922" y="2716"/>
                    </a:cubicBezTo>
                    <a:cubicBezTo>
                      <a:pt x="722" y="2592"/>
                      <a:pt x="523" y="2393"/>
                      <a:pt x="299" y="2194"/>
                    </a:cubicBezTo>
                    <a:cubicBezTo>
                      <a:pt x="200" y="1970"/>
                      <a:pt x="100" y="1671"/>
                      <a:pt x="100" y="1472"/>
                    </a:cubicBezTo>
                    <a:cubicBezTo>
                      <a:pt x="100" y="1148"/>
                      <a:pt x="200" y="949"/>
                      <a:pt x="299" y="725"/>
                    </a:cubicBezTo>
                    <a:cubicBezTo>
                      <a:pt x="523" y="526"/>
                      <a:pt x="722" y="327"/>
                      <a:pt x="922" y="227"/>
                    </a:cubicBezTo>
                    <a:cubicBezTo>
                      <a:pt x="1088" y="139"/>
                      <a:pt x="1270" y="101"/>
                      <a:pt x="1448" y="101"/>
                    </a:cubicBezTo>
                    <a:cubicBezTo>
                      <a:pt x="1722" y="101"/>
                      <a:pt x="1985" y="191"/>
                      <a:pt x="2166" y="327"/>
                    </a:cubicBezTo>
                    <a:cubicBezTo>
                      <a:pt x="1972" y="116"/>
                      <a:pt x="1682" y="0"/>
                      <a:pt x="135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6" name="Google Shape;326;p30"/>
              <p:cNvSpPr/>
              <p:nvPr/>
            </p:nvSpPr>
            <p:spPr>
              <a:xfrm rot="-1284784">
                <a:off x="2880336" y="2645411"/>
                <a:ext cx="72852" cy="72902"/>
              </a:xfrm>
              <a:custGeom>
                <a:avLst/>
                <a:gdLst/>
                <a:ahLst/>
                <a:cxnLst/>
                <a:rect l="l" t="t" r="r" b="b"/>
                <a:pathLst>
                  <a:path w="2914" h="2916" extrusionOk="0">
                    <a:moveTo>
                      <a:pt x="2814" y="1049"/>
                    </a:moveTo>
                    <a:cubicBezTo>
                      <a:pt x="2814" y="1148"/>
                      <a:pt x="2913" y="1248"/>
                      <a:pt x="2913" y="1347"/>
                    </a:cubicBezTo>
                    <a:cubicBezTo>
                      <a:pt x="2913" y="1248"/>
                      <a:pt x="2913" y="1148"/>
                      <a:pt x="2814" y="1049"/>
                    </a:cubicBezTo>
                    <a:close/>
                    <a:moveTo>
                      <a:pt x="2913" y="1571"/>
                    </a:moveTo>
                    <a:cubicBezTo>
                      <a:pt x="2913" y="1571"/>
                      <a:pt x="2814" y="1671"/>
                      <a:pt x="2814" y="1770"/>
                    </a:cubicBezTo>
                    <a:cubicBezTo>
                      <a:pt x="2913" y="1671"/>
                      <a:pt x="2913" y="1571"/>
                      <a:pt x="2913" y="1571"/>
                    </a:cubicBezTo>
                    <a:close/>
                    <a:moveTo>
                      <a:pt x="1440" y="0"/>
                    </a:moveTo>
                    <a:cubicBezTo>
                      <a:pt x="1266" y="0"/>
                      <a:pt x="1094" y="33"/>
                      <a:pt x="947" y="103"/>
                    </a:cubicBezTo>
                    <a:cubicBezTo>
                      <a:pt x="623" y="227"/>
                      <a:pt x="424" y="426"/>
                      <a:pt x="325" y="625"/>
                    </a:cubicBezTo>
                    <a:cubicBezTo>
                      <a:pt x="125" y="849"/>
                      <a:pt x="1" y="1148"/>
                      <a:pt x="1" y="1472"/>
                    </a:cubicBezTo>
                    <a:cubicBezTo>
                      <a:pt x="1" y="1770"/>
                      <a:pt x="125" y="1970"/>
                      <a:pt x="325" y="2293"/>
                    </a:cubicBezTo>
                    <a:cubicBezTo>
                      <a:pt x="424" y="2492"/>
                      <a:pt x="623" y="2716"/>
                      <a:pt x="947" y="2816"/>
                    </a:cubicBezTo>
                    <a:cubicBezTo>
                      <a:pt x="1146" y="2915"/>
                      <a:pt x="1470" y="2915"/>
                      <a:pt x="1669" y="2915"/>
                    </a:cubicBezTo>
                    <a:cubicBezTo>
                      <a:pt x="1867" y="2816"/>
                      <a:pt x="2090" y="2717"/>
                      <a:pt x="2288" y="2594"/>
                    </a:cubicBezTo>
                    <a:lnTo>
                      <a:pt x="2288" y="2594"/>
                    </a:lnTo>
                    <a:cubicBezTo>
                      <a:pt x="2090" y="2717"/>
                      <a:pt x="1867" y="2816"/>
                      <a:pt x="1669" y="2816"/>
                    </a:cubicBezTo>
                    <a:cubicBezTo>
                      <a:pt x="1470" y="2816"/>
                      <a:pt x="1146" y="2816"/>
                      <a:pt x="947" y="2716"/>
                    </a:cubicBezTo>
                    <a:cubicBezTo>
                      <a:pt x="748" y="2592"/>
                      <a:pt x="524" y="2393"/>
                      <a:pt x="424" y="2194"/>
                    </a:cubicBezTo>
                    <a:cubicBezTo>
                      <a:pt x="225" y="1970"/>
                      <a:pt x="225" y="1671"/>
                      <a:pt x="225" y="1472"/>
                    </a:cubicBezTo>
                    <a:cubicBezTo>
                      <a:pt x="225" y="1148"/>
                      <a:pt x="225" y="949"/>
                      <a:pt x="424" y="725"/>
                    </a:cubicBezTo>
                    <a:cubicBezTo>
                      <a:pt x="524" y="526"/>
                      <a:pt x="748" y="327"/>
                      <a:pt x="947" y="227"/>
                    </a:cubicBezTo>
                    <a:cubicBezTo>
                      <a:pt x="1113" y="139"/>
                      <a:pt x="1292" y="101"/>
                      <a:pt x="1472" y="101"/>
                    </a:cubicBezTo>
                    <a:cubicBezTo>
                      <a:pt x="1751" y="101"/>
                      <a:pt x="2034" y="191"/>
                      <a:pt x="2291" y="327"/>
                    </a:cubicBezTo>
                    <a:cubicBezTo>
                      <a:pt x="2096" y="116"/>
                      <a:pt x="1764" y="0"/>
                      <a:pt x="144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7" name="Google Shape;327;p30"/>
              <p:cNvSpPr/>
              <p:nvPr/>
            </p:nvSpPr>
            <p:spPr>
              <a:xfrm rot="-1284784">
                <a:off x="2977172" y="2607921"/>
                <a:ext cx="70352" cy="72902"/>
              </a:xfrm>
              <a:custGeom>
                <a:avLst/>
                <a:gdLst/>
                <a:ahLst/>
                <a:cxnLst/>
                <a:rect l="l" t="t" r="r" b="b"/>
                <a:pathLst>
                  <a:path w="2814" h="2916" extrusionOk="0">
                    <a:moveTo>
                      <a:pt x="2191" y="327"/>
                    </a:moveTo>
                    <a:lnTo>
                      <a:pt x="2191" y="327"/>
                    </a:lnTo>
                    <a:cubicBezTo>
                      <a:pt x="2490" y="526"/>
                      <a:pt x="2689" y="849"/>
                      <a:pt x="2813" y="1049"/>
                    </a:cubicBezTo>
                    <a:cubicBezTo>
                      <a:pt x="2689" y="849"/>
                      <a:pt x="2589" y="526"/>
                      <a:pt x="2191" y="327"/>
                    </a:cubicBezTo>
                    <a:close/>
                    <a:moveTo>
                      <a:pt x="2813" y="1771"/>
                    </a:moveTo>
                    <a:lnTo>
                      <a:pt x="2813" y="1771"/>
                    </a:lnTo>
                    <a:cubicBezTo>
                      <a:pt x="2689" y="2094"/>
                      <a:pt x="2490" y="2393"/>
                      <a:pt x="2191" y="2592"/>
                    </a:cubicBezTo>
                    <a:cubicBezTo>
                      <a:pt x="2589" y="2393"/>
                      <a:pt x="2689" y="2094"/>
                      <a:pt x="2813" y="1771"/>
                    </a:cubicBezTo>
                    <a:close/>
                    <a:moveTo>
                      <a:pt x="1360" y="0"/>
                    </a:moveTo>
                    <a:cubicBezTo>
                      <a:pt x="1187" y="0"/>
                      <a:pt x="1004" y="33"/>
                      <a:pt x="822" y="103"/>
                    </a:cubicBezTo>
                    <a:cubicBezTo>
                      <a:pt x="623" y="227"/>
                      <a:pt x="424" y="426"/>
                      <a:pt x="200" y="625"/>
                    </a:cubicBezTo>
                    <a:cubicBezTo>
                      <a:pt x="1" y="849"/>
                      <a:pt x="1" y="1148"/>
                      <a:pt x="1" y="1472"/>
                    </a:cubicBezTo>
                    <a:cubicBezTo>
                      <a:pt x="1" y="1770"/>
                      <a:pt x="1" y="1970"/>
                      <a:pt x="200" y="2293"/>
                    </a:cubicBezTo>
                    <a:cubicBezTo>
                      <a:pt x="424" y="2492"/>
                      <a:pt x="623" y="2716"/>
                      <a:pt x="822" y="2816"/>
                    </a:cubicBezTo>
                    <a:cubicBezTo>
                      <a:pt x="1146" y="2915"/>
                      <a:pt x="1345" y="2915"/>
                      <a:pt x="1569" y="2915"/>
                    </a:cubicBezTo>
                    <a:cubicBezTo>
                      <a:pt x="1868" y="2816"/>
                      <a:pt x="2067" y="2716"/>
                      <a:pt x="2191" y="2592"/>
                    </a:cubicBezTo>
                    <a:lnTo>
                      <a:pt x="2191" y="2592"/>
                    </a:lnTo>
                    <a:cubicBezTo>
                      <a:pt x="1967" y="2716"/>
                      <a:pt x="1768" y="2816"/>
                      <a:pt x="1569" y="2816"/>
                    </a:cubicBezTo>
                    <a:cubicBezTo>
                      <a:pt x="1345" y="2816"/>
                      <a:pt x="1146" y="2816"/>
                      <a:pt x="947" y="2716"/>
                    </a:cubicBezTo>
                    <a:cubicBezTo>
                      <a:pt x="623" y="2592"/>
                      <a:pt x="523" y="2393"/>
                      <a:pt x="324" y="2194"/>
                    </a:cubicBezTo>
                    <a:cubicBezTo>
                      <a:pt x="200" y="1970"/>
                      <a:pt x="100" y="1671"/>
                      <a:pt x="100" y="1472"/>
                    </a:cubicBezTo>
                    <a:cubicBezTo>
                      <a:pt x="100" y="1148"/>
                      <a:pt x="200" y="949"/>
                      <a:pt x="324" y="725"/>
                    </a:cubicBezTo>
                    <a:cubicBezTo>
                      <a:pt x="523" y="526"/>
                      <a:pt x="623" y="327"/>
                      <a:pt x="947" y="227"/>
                    </a:cubicBezTo>
                    <a:cubicBezTo>
                      <a:pt x="1103" y="139"/>
                      <a:pt x="1280" y="101"/>
                      <a:pt x="1455" y="101"/>
                    </a:cubicBezTo>
                    <a:cubicBezTo>
                      <a:pt x="1726" y="101"/>
                      <a:pt x="1995" y="191"/>
                      <a:pt x="2191" y="327"/>
                    </a:cubicBezTo>
                    <a:cubicBezTo>
                      <a:pt x="1980" y="116"/>
                      <a:pt x="1685" y="0"/>
                      <a:pt x="13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8" name="Google Shape;328;p30"/>
              <p:cNvSpPr/>
              <p:nvPr/>
            </p:nvSpPr>
            <p:spPr>
              <a:xfrm rot="-1284784">
                <a:off x="2861804" y="2740280"/>
                <a:ext cx="70352" cy="72052"/>
              </a:xfrm>
              <a:custGeom>
                <a:avLst/>
                <a:gdLst/>
                <a:ahLst/>
                <a:cxnLst/>
                <a:rect l="l" t="t" r="r" b="b"/>
                <a:pathLst>
                  <a:path w="2814" h="2882" extrusionOk="0">
                    <a:moveTo>
                      <a:pt x="1285" y="0"/>
                    </a:moveTo>
                    <a:cubicBezTo>
                      <a:pt x="1132" y="0"/>
                      <a:pt x="977" y="27"/>
                      <a:pt x="822" y="94"/>
                    </a:cubicBezTo>
                    <a:cubicBezTo>
                      <a:pt x="623" y="193"/>
                      <a:pt x="424" y="392"/>
                      <a:pt x="200" y="591"/>
                    </a:cubicBezTo>
                    <a:cubicBezTo>
                      <a:pt x="101" y="915"/>
                      <a:pt x="1" y="1114"/>
                      <a:pt x="1" y="1438"/>
                    </a:cubicBezTo>
                    <a:cubicBezTo>
                      <a:pt x="1" y="1736"/>
                      <a:pt x="101" y="2060"/>
                      <a:pt x="200" y="2259"/>
                    </a:cubicBezTo>
                    <a:cubicBezTo>
                      <a:pt x="424" y="2458"/>
                      <a:pt x="623" y="2682"/>
                      <a:pt x="822" y="2782"/>
                    </a:cubicBezTo>
                    <a:cubicBezTo>
                      <a:pt x="1146" y="2881"/>
                      <a:pt x="1345" y="2881"/>
                      <a:pt x="1669" y="2881"/>
                    </a:cubicBezTo>
                    <a:cubicBezTo>
                      <a:pt x="1868" y="2881"/>
                      <a:pt x="2067" y="2782"/>
                      <a:pt x="2291" y="2583"/>
                    </a:cubicBezTo>
                    <a:cubicBezTo>
                      <a:pt x="2588" y="2360"/>
                      <a:pt x="2688" y="2063"/>
                      <a:pt x="2812" y="1840"/>
                    </a:cubicBezTo>
                    <a:lnTo>
                      <a:pt x="2812" y="1840"/>
                    </a:lnTo>
                    <a:cubicBezTo>
                      <a:pt x="2688" y="2063"/>
                      <a:pt x="2587" y="2360"/>
                      <a:pt x="2191" y="2583"/>
                    </a:cubicBezTo>
                    <a:cubicBezTo>
                      <a:pt x="2067" y="2682"/>
                      <a:pt x="1868" y="2782"/>
                      <a:pt x="1569" y="2782"/>
                    </a:cubicBezTo>
                    <a:cubicBezTo>
                      <a:pt x="1345" y="2782"/>
                      <a:pt x="1146" y="2782"/>
                      <a:pt x="947" y="2682"/>
                    </a:cubicBezTo>
                    <a:cubicBezTo>
                      <a:pt x="723" y="2583"/>
                      <a:pt x="524" y="2359"/>
                      <a:pt x="424" y="2159"/>
                    </a:cubicBezTo>
                    <a:cubicBezTo>
                      <a:pt x="200" y="1960"/>
                      <a:pt x="101" y="1736"/>
                      <a:pt x="101" y="1438"/>
                    </a:cubicBezTo>
                    <a:cubicBezTo>
                      <a:pt x="101" y="1214"/>
                      <a:pt x="200" y="915"/>
                      <a:pt x="424" y="716"/>
                    </a:cubicBezTo>
                    <a:cubicBezTo>
                      <a:pt x="524" y="492"/>
                      <a:pt x="723" y="392"/>
                      <a:pt x="947" y="293"/>
                    </a:cubicBezTo>
                    <a:cubicBezTo>
                      <a:pt x="1123" y="149"/>
                      <a:pt x="1324" y="94"/>
                      <a:pt x="1521" y="94"/>
                    </a:cubicBezTo>
                    <a:cubicBezTo>
                      <a:pt x="1769" y="94"/>
                      <a:pt x="2011" y="182"/>
                      <a:pt x="2191" y="293"/>
                    </a:cubicBezTo>
                    <a:cubicBezTo>
                      <a:pt x="2590" y="492"/>
                      <a:pt x="2689" y="915"/>
                      <a:pt x="2814" y="1114"/>
                    </a:cubicBezTo>
                    <a:cubicBezTo>
                      <a:pt x="2689" y="815"/>
                      <a:pt x="2590" y="492"/>
                      <a:pt x="2291" y="293"/>
                    </a:cubicBezTo>
                    <a:cubicBezTo>
                      <a:pt x="1993" y="153"/>
                      <a:pt x="1646" y="0"/>
                      <a:pt x="12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9" name="Google Shape;329;p30"/>
              <p:cNvSpPr/>
              <p:nvPr/>
            </p:nvSpPr>
            <p:spPr>
              <a:xfrm rot="-1284784">
                <a:off x="2956271" y="2703351"/>
                <a:ext cx="69727" cy="72052"/>
              </a:xfrm>
              <a:custGeom>
                <a:avLst/>
                <a:gdLst/>
                <a:ahLst/>
                <a:cxnLst/>
                <a:rect l="l" t="t" r="r" b="b"/>
                <a:pathLst>
                  <a:path w="2789" h="2882" extrusionOk="0">
                    <a:moveTo>
                      <a:pt x="2265" y="293"/>
                    </a:moveTo>
                    <a:lnTo>
                      <a:pt x="2265" y="293"/>
                    </a:lnTo>
                    <a:cubicBezTo>
                      <a:pt x="2589" y="492"/>
                      <a:pt x="2788" y="915"/>
                      <a:pt x="2788" y="1114"/>
                    </a:cubicBezTo>
                    <a:cubicBezTo>
                      <a:pt x="2788" y="815"/>
                      <a:pt x="2589" y="492"/>
                      <a:pt x="2265" y="293"/>
                    </a:cubicBezTo>
                    <a:close/>
                    <a:moveTo>
                      <a:pt x="1380" y="0"/>
                    </a:moveTo>
                    <a:cubicBezTo>
                      <a:pt x="1231" y="0"/>
                      <a:pt x="1076" y="27"/>
                      <a:pt x="921" y="94"/>
                    </a:cubicBezTo>
                    <a:cubicBezTo>
                      <a:pt x="623" y="193"/>
                      <a:pt x="398" y="392"/>
                      <a:pt x="299" y="591"/>
                    </a:cubicBezTo>
                    <a:cubicBezTo>
                      <a:pt x="100" y="915"/>
                      <a:pt x="0" y="1214"/>
                      <a:pt x="0" y="1438"/>
                    </a:cubicBezTo>
                    <a:cubicBezTo>
                      <a:pt x="0" y="1736"/>
                      <a:pt x="100" y="2060"/>
                      <a:pt x="299" y="2259"/>
                    </a:cubicBezTo>
                    <a:cubicBezTo>
                      <a:pt x="398" y="2458"/>
                      <a:pt x="623" y="2682"/>
                      <a:pt x="921" y="2782"/>
                    </a:cubicBezTo>
                    <a:cubicBezTo>
                      <a:pt x="1120" y="2881"/>
                      <a:pt x="1444" y="2881"/>
                      <a:pt x="1643" y="2881"/>
                    </a:cubicBezTo>
                    <a:cubicBezTo>
                      <a:pt x="1867" y="2881"/>
                      <a:pt x="2066" y="2782"/>
                      <a:pt x="2265" y="2583"/>
                    </a:cubicBezTo>
                    <a:lnTo>
                      <a:pt x="2265" y="2583"/>
                    </a:lnTo>
                    <a:cubicBezTo>
                      <a:pt x="2066" y="2682"/>
                      <a:pt x="1867" y="2782"/>
                      <a:pt x="1643" y="2782"/>
                    </a:cubicBezTo>
                    <a:cubicBezTo>
                      <a:pt x="1444" y="2782"/>
                      <a:pt x="1120" y="2782"/>
                      <a:pt x="921" y="2682"/>
                    </a:cubicBezTo>
                    <a:cubicBezTo>
                      <a:pt x="722" y="2583"/>
                      <a:pt x="498" y="2359"/>
                      <a:pt x="398" y="2159"/>
                    </a:cubicBezTo>
                    <a:cubicBezTo>
                      <a:pt x="299" y="1960"/>
                      <a:pt x="199" y="1736"/>
                      <a:pt x="199" y="1438"/>
                    </a:cubicBezTo>
                    <a:cubicBezTo>
                      <a:pt x="199" y="1214"/>
                      <a:pt x="299" y="915"/>
                      <a:pt x="398" y="716"/>
                    </a:cubicBezTo>
                    <a:cubicBezTo>
                      <a:pt x="498" y="492"/>
                      <a:pt x="722" y="392"/>
                      <a:pt x="921" y="293"/>
                    </a:cubicBezTo>
                    <a:cubicBezTo>
                      <a:pt x="1153" y="149"/>
                      <a:pt x="1384" y="94"/>
                      <a:pt x="1596" y="94"/>
                    </a:cubicBezTo>
                    <a:cubicBezTo>
                      <a:pt x="1863" y="94"/>
                      <a:pt x="2099" y="182"/>
                      <a:pt x="2265" y="293"/>
                    </a:cubicBezTo>
                    <a:cubicBezTo>
                      <a:pt x="2055" y="153"/>
                      <a:pt x="1734" y="0"/>
                      <a:pt x="138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0" name="Google Shape;330;p30"/>
              <p:cNvSpPr/>
              <p:nvPr/>
            </p:nvSpPr>
            <p:spPr>
              <a:xfrm rot="-1284784">
                <a:off x="3052418" y="2665524"/>
                <a:ext cx="70327" cy="72052"/>
              </a:xfrm>
              <a:custGeom>
                <a:avLst/>
                <a:gdLst/>
                <a:ahLst/>
                <a:cxnLst/>
                <a:rect l="l" t="t" r="r" b="b"/>
                <a:pathLst>
                  <a:path w="2813" h="2882" extrusionOk="0">
                    <a:moveTo>
                      <a:pt x="2191" y="293"/>
                    </a:moveTo>
                    <a:lnTo>
                      <a:pt x="2191" y="293"/>
                    </a:lnTo>
                    <a:cubicBezTo>
                      <a:pt x="2589" y="492"/>
                      <a:pt x="2713" y="915"/>
                      <a:pt x="2813" y="1114"/>
                    </a:cubicBezTo>
                    <a:cubicBezTo>
                      <a:pt x="2713" y="815"/>
                      <a:pt x="2589" y="492"/>
                      <a:pt x="2191" y="293"/>
                    </a:cubicBezTo>
                    <a:close/>
                    <a:moveTo>
                      <a:pt x="1290" y="0"/>
                    </a:moveTo>
                    <a:cubicBezTo>
                      <a:pt x="1144" y="0"/>
                      <a:pt x="994" y="27"/>
                      <a:pt x="846" y="94"/>
                    </a:cubicBezTo>
                    <a:cubicBezTo>
                      <a:pt x="622" y="193"/>
                      <a:pt x="423" y="392"/>
                      <a:pt x="224" y="591"/>
                    </a:cubicBezTo>
                    <a:cubicBezTo>
                      <a:pt x="100" y="915"/>
                      <a:pt x="0" y="1114"/>
                      <a:pt x="0" y="1438"/>
                    </a:cubicBezTo>
                    <a:cubicBezTo>
                      <a:pt x="0" y="1736"/>
                      <a:pt x="100" y="2060"/>
                      <a:pt x="224" y="2259"/>
                    </a:cubicBezTo>
                    <a:cubicBezTo>
                      <a:pt x="423" y="2458"/>
                      <a:pt x="622" y="2682"/>
                      <a:pt x="846" y="2782"/>
                    </a:cubicBezTo>
                    <a:cubicBezTo>
                      <a:pt x="1145" y="2881"/>
                      <a:pt x="1344" y="2881"/>
                      <a:pt x="1568" y="2881"/>
                    </a:cubicBezTo>
                    <a:cubicBezTo>
                      <a:pt x="1867" y="2881"/>
                      <a:pt x="2091" y="2782"/>
                      <a:pt x="2191" y="2583"/>
                    </a:cubicBezTo>
                    <a:lnTo>
                      <a:pt x="2191" y="2583"/>
                    </a:lnTo>
                    <a:cubicBezTo>
                      <a:pt x="2091" y="2682"/>
                      <a:pt x="1867" y="2782"/>
                      <a:pt x="1568" y="2782"/>
                    </a:cubicBezTo>
                    <a:cubicBezTo>
                      <a:pt x="1344" y="2782"/>
                      <a:pt x="1145" y="2782"/>
                      <a:pt x="946" y="2682"/>
                    </a:cubicBezTo>
                    <a:cubicBezTo>
                      <a:pt x="722" y="2583"/>
                      <a:pt x="523" y="2359"/>
                      <a:pt x="324" y="2159"/>
                    </a:cubicBezTo>
                    <a:cubicBezTo>
                      <a:pt x="224" y="1960"/>
                      <a:pt x="100" y="1736"/>
                      <a:pt x="100" y="1438"/>
                    </a:cubicBezTo>
                    <a:cubicBezTo>
                      <a:pt x="100" y="1214"/>
                      <a:pt x="224" y="915"/>
                      <a:pt x="324" y="716"/>
                    </a:cubicBezTo>
                    <a:cubicBezTo>
                      <a:pt x="523" y="492"/>
                      <a:pt x="722" y="392"/>
                      <a:pt x="946" y="293"/>
                    </a:cubicBezTo>
                    <a:cubicBezTo>
                      <a:pt x="1122" y="149"/>
                      <a:pt x="1323" y="94"/>
                      <a:pt x="1520" y="94"/>
                    </a:cubicBezTo>
                    <a:cubicBezTo>
                      <a:pt x="1768" y="94"/>
                      <a:pt x="2010" y="182"/>
                      <a:pt x="2191" y="293"/>
                    </a:cubicBezTo>
                    <a:cubicBezTo>
                      <a:pt x="1963" y="153"/>
                      <a:pt x="1637" y="0"/>
                      <a:pt x="129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1" name="Google Shape;331;p30"/>
              <p:cNvSpPr/>
              <p:nvPr/>
            </p:nvSpPr>
            <p:spPr>
              <a:xfrm rot="-1284784">
                <a:off x="2848174" y="2839770"/>
                <a:ext cx="69727" cy="72902"/>
              </a:xfrm>
              <a:custGeom>
                <a:avLst/>
                <a:gdLst/>
                <a:ahLst/>
                <a:cxnLst/>
                <a:rect l="l" t="t" r="r" b="b"/>
                <a:pathLst>
                  <a:path w="2789" h="2916" extrusionOk="0">
                    <a:moveTo>
                      <a:pt x="2788" y="1771"/>
                    </a:moveTo>
                    <a:cubicBezTo>
                      <a:pt x="2689" y="2070"/>
                      <a:pt x="2589" y="2393"/>
                      <a:pt x="2166" y="2592"/>
                    </a:cubicBezTo>
                    <a:cubicBezTo>
                      <a:pt x="2589" y="2393"/>
                      <a:pt x="2689" y="2070"/>
                      <a:pt x="2788" y="1870"/>
                    </a:cubicBezTo>
                    <a:lnTo>
                      <a:pt x="2788" y="1771"/>
                    </a:lnTo>
                    <a:close/>
                    <a:moveTo>
                      <a:pt x="1359" y="1"/>
                    </a:moveTo>
                    <a:cubicBezTo>
                      <a:pt x="1186" y="1"/>
                      <a:pt x="1004" y="34"/>
                      <a:pt x="822" y="103"/>
                    </a:cubicBezTo>
                    <a:cubicBezTo>
                      <a:pt x="623" y="203"/>
                      <a:pt x="424" y="427"/>
                      <a:pt x="200" y="626"/>
                    </a:cubicBezTo>
                    <a:cubicBezTo>
                      <a:pt x="100" y="825"/>
                      <a:pt x="1" y="1149"/>
                      <a:pt x="1" y="1447"/>
                    </a:cubicBezTo>
                    <a:cubicBezTo>
                      <a:pt x="1" y="1771"/>
                      <a:pt x="100" y="1970"/>
                      <a:pt x="200" y="2294"/>
                    </a:cubicBezTo>
                    <a:cubicBezTo>
                      <a:pt x="424" y="2493"/>
                      <a:pt x="623" y="2692"/>
                      <a:pt x="822" y="2816"/>
                    </a:cubicBezTo>
                    <a:cubicBezTo>
                      <a:pt x="1146" y="2916"/>
                      <a:pt x="1345" y="2916"/>
                      <a:pt x="1544" y="2916"/>
                    </a:cubicBezTo>
                    <a:cubicBezTo>
                      <a:pt x="1866" y="2817"/>
                      <a:pt x="2064" y="2693"/>
                      <a:pt x="2164" y="2594"/>
                    </a:cubicBezTo>
                    <a:lnTo>
                      <a:pt x="2164" y="2594"/>
                    </a:lnTo>
                    <a:cubicBezTo>
                      <a:pt x="2064" y="2693"/>
                      <a:pt x="1866" y="2816"/>
                      <a:pt x="1544" y="2816"/>
                    </a:cubicBezTo>
                    <a:cubicBezTo>
                      <a:pt x="1345" y="2816"/>
                      <a:pt x="1146" y="2816"/>
                      <a:pt x="922" y="2692"/>
                    </a:cubicBezTo>
                    <a:cubicBezTo>
                      <a:pt x="722" y="2592"/>
                      <a:pt x="523" y="2393"/>
                      <a:pt x="299" y="2194"/>
                    </a:cubicBezTo>
                    <a:cubicBezTo>
                      <a:pt x="200" y="1970"/>
                      <a:pt x="100" y="1671"/>
                      <a:pt x="100" y="1447"/>
                    </a:cubicBezTo>
                    <a:cubicBezTo>
                      <a:pt x="100" y="1149"/>
                      <a:pt x="200" y="949"/>
                      <a:pt x="299" y="725"/>
                    </a:cubicBezTo>
                    <a:cubicBezTo>
                      <a:pt x="523" y="526"/>
                      <a:pt x="722" y="327"/>
                      <a:pt x="922" y="203"/>
                    </a:cubicBezTo>
                    <a:cubicBezTo>
                      <a:pt x="1080" y="128"/>
                      <a:pt x="1252" y="96"/>
                      <a:pt x="1421" y="96"/>
                    </a:cubicBezTo>
                    <a:cubicBezTo>
                      <a:pt x="1704" y="96"/>
                      <a:pt x="1979" y="187"/>
                      <a:pt x="2166" y="327"/>
                    </a:cubicBezTo>
                    <a:cubicBezTo>
                      <a:pt x="1972" y="116"/>
                      <a:pt x="1682" y="1"/>
                      <a:pt x="135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2" name="Google Shape;332;p30"/>
              <p:cNvSpPr/>
              <p:nvPr/>
            </p:nvSpPr>
            <p:spPr>
              <a:xfrm rot="-1284784">
                <a:off x="2941906" y="2802394"/>
                <a:ext cx="72852" cy="72902"/>
              </a:xfrm>
              <a:custGeom>
                <a:avLst/>
                <a:gdLst/>
                <a:ahLst/>
                <a:cxnLst/>
                <a:rect l="l" t="t" r="r" b="b"/>
                <a:pathLst>
                  <a:path w="2914" h="2916" extrusionOk="0">
                    <a:moveTo>
                      <a:pt x="2814" y="1049"/>
                    </a:moveTo>
                    <a:cubicBezTo>
                      <a:pt x="2814" y="1149"/>
                      <a:pt x="2913" y="1248"/>
                      <a:pt x="2913" y="1348"/>
                    </a:cubicBezTo>
                    <a:cubicBezTo>
                      <a:pt x="2913" y="1248"/>
                      <a:pt x="2913" y="1149"/>
                      <a:pt x="2814" y="1049"/>
                    </a:cubicBezTo>
                    <a:close/>
                    <a:moveTo>
                      <a:pt x="2913" y="1572"/>
                    </a:moveTo>
                    <a:cubicBezTo>
                      <a:pt x="2913" y="1572"/>
                      <a:pt x="2814" y="1671"/>
                      <a:pt x="2814" y="1771"/>
                    </a:cubicBezTo>
                    <a:cubicBezTo>
                      <a:pt x="2814" y="2070"/>
                      <a:pt x="2615" y="2393"/>
                      <a:pt x="2291" y="2592"/>
                    </a:cubicBezTo>
                    <a:cubicBezTo>
                      <a:pt x="2615" y="2393"/>
                      <a:pt x="2814" y="2070"/>
                      <a:pt x="2814" y="1870"/>
                    </a:cubicBezTo>
                    <a:cubicBezTo>
                      <a:pt x="2913" y="1671"/>
                      <a:pt x="2913" y="1572"/>
                      <a:pt x="2913" y="1572"/>
                    </a:cubicBezTo>
                    <a:close/>
                    <a:moveTo>
                      <a:pt x="1440" y="1"/>
                    </a:moveTo>
                    <a:cubicBezTo>
                      <a:pt x="1266" y="1"/>
                      <a:pt x="1094" y="34"/>
                      <a:pt x="947" y="103"/>
                    </a:cubicBezTo>
                    <a:cubicBezTo>
                      <a:pt x="623" y="203"/>
                      <a:pt x="424" y="427"/>
                      <a:pt x="325" y="626"/>
                    </a:cubicBezTo>
                    <a:cubicBezTo>
                      <a:pt x="125" y="825"/>
                      <a:pt x="1" y="1149"/>
                      <a:pt x="1" y="1447"/>
                    </a:cubicBezTo>
                    <a:cubicBezTo>
                      <a:pt x="1" y="1771"/>
                      <a:pt x="125" y="1970"/>
                      <a:pt x="325" y="2294"/>
                    </a:cubicBezTo>
                    <a:cubicBezTo>
                      <a:pt x="424" y="2493"/>
                      <a:pt x="623" y="2692"/>
                      <a:pt x="947" y="2816"/>
                    </a:cubicBezTo>
                    <a:cubicBezTo>
                      <a:pt x="1146" y="2916"/>
                      <a:pt x="1470" y="2916"/>
                      <a:pt x="1669" y="2916"/>
                    </a:cubicBezTo>
                    <a:cubicBezTo>
                      <a:pt x="1867" y="2817"/>
                      <a:pt x="2090" y="2693"/>
                      <a:pt x="2288" y="2594"/>
                    </a:cubicBezTo>
                    <a:lnTo>
                      <a:pt x="2288" y="2594"/>
                    </a:lnTo>
                    <a:cubicBezTo>
                      <a:pt x="2090" y="2693"/>
                      <a:pt x="1867" y="2816"/>
                      <a:pt x="1669" y="2816"/>
                    </a:cubicBezTo>
                    <a:cubicBezTo>
                      <a:pt x="1470" y="2816"/>
                      <a:pt x="1146" y="2816"/>
                      <a:pt x="947" y="2692"/>
                    </a:cubicBezTo>
                    <a:cubicBezTo>
                      <a:pt x="748" y="2592"/>
                      <a:pt x="524" y="2393"/>
                      <a:pt x="424" y="2194"/>
                    </a:cubicBezTo>
                    <a:cubicBezTo>
                      <a:pt x="225" y="1970"/>
                      <a:pt x="225" y="1671"/>
                      <a:pt x="225" y="1447"/>
                    </a:cubicBezTo>
                    <a:cubicBezTo>
                      <a:pt x="225" y="1149"/>
                      <a:pt x="225" y="949"/>
                      <a:pt x="424" y="725"/>
                    </a:cubicBezTo>
                    <a:cubicBezTo>
                      <a:pt x="524" y="526"/>
                      <a:pt x="748" y="327"/>
                      <a:pt x="947" y="203"/>
                    </a:cubicBezTo>
                    <a:cubicBezTo>
                      <a:pt x="1105" y="128"/>
                      <a:pt x="1274" y="96"/>
                      <a:pt x="1445" y="96"/>
                    </a:cubicBezTo>
                    <a:cubicBezTo>
                      <a:pt x="1732" y="96"/>
                      <a:pt x="2026" y="187"/>
                      <a:pt x="2291" y="327"/>
                    </a:cubicBezTo>
                    <a:cubicBezTo>
                      <a:pt x="2096" y="116"/>
                      <a:pt x="1764" y="1"/>
                      <a:pt x="144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3" name="Google Shape;333;p30"/>
              <p:cNvSpPr/>
              <p:nvPr/>
            </p:nvSpPr>
            <p:spPr>
              <a:xfrm rot="-1284784">
                <a:off x="3038742" y="2764904"/>
                <a:ext cx="70352" cy="72902"/>
              </a:xfrm>
              <a:custGeom>
                <a:avLst/>
                <a:gdLst/>
                <a:ahLst/>
                <a:cxnLst/>
                <a:rect l="l" t="t" r="r" b="b"/>
                <a:pathLst>
                  <a:path w="2814" h="2916" extrusionOk="0">
                    <a:moveTo>
                      <a:pt x="2191" y="327"/>
                    </a:moveTo>
                    <a:lnTo>
                      <a:pt x="2191" y="327"/>
                    </a:lnTo>
                    <a:cubicBezTo>
                      <a:pt x="2490" y="526"/>
                      <a:pt x="2689" y="825"/>
                      <a:pt x="2813" y="1049"/>
                    </a:cubicBezTo>
                    <a:cubicBezTo>
                      <a:pt x="2689" y="825"/>
                      <a:pt x="2589" y="526"/>
                      <a:pt x="2191" y="327"/>
                    </a:cubicBezTo>
                    <a:close/>
                    <a:moveTo>
                      <a:pt x="2813" y="1771"/>
                    </a:moveTo>
                    <a:cubicBezTo>
                      <a:pt x="2689" y="2070"/>
                      <a:pt x="2490" y="2393"/>
                      <a:pt x="2191" y="2592"/>
                    </a:cubicBezTo>
                    <a:cubicBezTo>
                      <a:pt x="2589" y="2393"/>
                      <a:pt x="2689" y="2070"/>
                      <a:pt x="2813" y="1870"/>
                    </a:cubicBezTo>
                    <a:lnTo>
                      <a:pt x="2813" y="1771"/>
                    </a:lnTo>
                    <a:close/>
                    <a:moveTo>
                      <a:pt x="1360" y="1"/>
                    </a:moveTo>
                    <a:cubicBezTo>
                      <a:pt x="1187" y="1"/>
                      <a:pt x="1004" y="34"/>
                      <a:pt x="822" y="103"/>
                    </a:cubicBezTo>
                    <a:cubicBezTo>
                      <a:pt x="623" y="203"/>
                      <a:pt x="424" y="427"/>
                      <a:pt x="200" y="626"/>
                    </a:cubicBezTo>
                    <a:cubicBezTo>
                      <a:pt x="1" y="825"/>
                      <a:pt x="1" y="1149"/>
                      <a:pt x="1" y="1447"/>
                    </a:cubicBezTo>
                    <a:cubicBezTo>
                      <a:pt x="1" y="1771"/>
                      <a:pt x="1" y="1970"/>
                      <a:pt x="200" y="2294"/>
                    </a:cubicBezTo>
                    <a:cubicBezTo>
                      <a:pt x="424" y="2493"/>
                      <a:pt x="623" y="2692"/>
                      <a:pt x="822" y="2816"/>
                    </a:cubicBezTo>
                    <a:cubicBezTo>
                      <a:pt x="1146" y="2916"/>
                      <a:pt x="1345" y="2916"/>
                      <a:pt x="1569" y="2916"/>
                    </a:cubicBezTo>
                    <a:cubicBezTo>
                      <a:pt x="1868" y="2816"/>
                      <a:pt x="2067" y="2692"/>
                      <a:pt x="2191" y="2592"/>
                    </a:cubicBezTo>
                    <a:lnTo>
                      <a:pt x="2191" y="2592"/>
                    </a:lnTo>
                    <a:cubicBezTo>
                      <a:pt x="1967" y="2692"/>
                      <a:pt x="1768" y="2816"/>
                      <a:pt x="1569" y="2816"/>
                    </a:cubicBezTo>
                    <a:cubicBezTo>
                      <a:pt x="1345" y="2816"/>
                      <a:pt x="1146" y="2816"/>
                      <a:pt x="947" y="2692"/>
                    </a:cubicBezTo>
                    <a:cubicBezTo>
                      <a:pt x="623" y="2592"/>
                      <a:pt x="523" y="2393"/>
                      <a:pt x="324" y="2194"/>
                    </a:cubicBezTo>
                    <a:cubicBezTo>
                      <a:pt x="200" y="1970"/>
                      <a:pt x="100" y="1671"/>
                      <a:pt x="100" y="1447"/>
                    </a:cubicBezTo>
                    <a:cubicBezTo>
                      <a:pt x="100" y="1149"/>
                      <a:pt x="200" y="949"/>
                      <a:pt x="324" y="725"/>
                    </a:cubicBezTo>
                    <a:cubicBezTo>
                      <a:pt x="523" y="526"/>
                      <a:pt x="623" y="327"/>
                      <a:pt x="947" y="203"/>
                    </a:cubicBezTo>
                    <a:cubicBezTo>
                      <a:pt x="1096" y="128"/>
                      <a:pt x="1262" y="96"/>
                      <a:pt x="1429" y="96"/>
                    </a:cubicBezTo>
                    <a:cubicBezTo>
                      <a:pt x="1708" y="96"/>
                      <a:pt x="1989" y="187"/>
                      <a:pt x="2191" y="327"/>
                    </a:cubicBezTo>
                    <a:cubicBezTo>
                      <a:pt x="1980" y="116"/>
                      <a:pt x="1685" y="1"/>
                      <a:pt x="136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4" name="Google Shape;334;p30"/>
              <p:cNvSpPr/>
              <p:nvPr/>
            </p:nvSpPr>
            <p:spPr>
              <a:xfrm rot="-1284784">
                <a:off x="3075925" y="2583087"/>
                <a:ext cx="69702" cy="70577"/>
              </a:xfrm>
              <a:custGeom>
                <a:avLst/>
                <a:gdLst/>
                <a:ahLst/>
                <a:cxnLst/>
                <a:rect l="l" t="t" r="r" b="b"/>
                <a:pathLst>
                  <a:path w="2788" h="2823" extrusionOk="0">
                    <a:moveTo>
                      <a:pt x="1464" y="1"/>
                    </a:moveTo>
                    <a:cubicBezTo>
                      <a:pt x="1273" y="1"/>
                      <a:pt x="1083" y="33"/>
                      <a:pt x="921" y="109"/>
                    </a:cubicBezTo>
                    <a:cubicBezTo>
                      <a:pt x="622" y="209"/>
                      <a:pt x="398" y="333"/>
                      <a:pt x="199" y="632"/>
                    </a:cubicBezTo>
                    <a:cubicBezTo>
                      <a:pt x="100" y="831"/>
                      <a:pt x="0" y="1155"/>
                      <a:pt x="0" y="1354"/>
                    </a:cubicBezTo>
                    <a:cubicBezTo>
                      <a:pt x="0" y="1678"/>
                      <a:pt x="100" y="1976"/>
                      <a:pt x="199" y="2200"/>
                    </a:cubicBezTo>
                    <a:cubicBezTo>
                      <a:pt x="398" y="2499"/>
                      <a:pt x="622" y="2599"/>
                      <a:pt x="921" y="2698"/>
                    </a:cubicBezTo>
                    <a:cubicBezTo>
                      <a:pt x="1120" y="2823"/>
                      <a:pt x="1344" y="2823"/>
                      <a:pt x="1643" y="2823"/>
                    </a:cubicBezTo>
                    <a:cubicBezTo>
                      <a:pt x="1867" y="2823"/>
                      <a:pt x="2066" y="2698"/>
                      <a:pt x="2265" y="2599"/>
                    </a:cubicBezTo>
                    <a:cubicBezTo>
                      <a:pt x="2589" y="2300"/>
                      <a:pt x="2788" y="1976"/>
                      <a:pt x="2788" y="1777"/>
                    </a:cubicBezTo>
                    <a:lnTo>
                      <a:pt x="2788" y="1777"/>
                    </a:lnTo>
                    <a:cubicBezTo>
                      <a:pt x="2688" y="1976"/>
                      <a:pt x="2589" y="2300"/>
                      <a:pt x="2265" y="2499"/>
                    </a:cubicBezTo>
                    <a:cubicBezTo>
                      <a:pt x="2066" y="2599"/>
                      <a:pt x="1867" y="2698"/>
                      <a:pt x="1643" y="2698"/>
                    </a:cubicBezTo>
                    <a:cubicBezTo>
                      <a:pt x="1583" y="2735"/>
                      <a:pt x="1512" y="2750"/>
                      <a:pt x="1437" y="2750"/>
                    </a:cubicBezTo>
                    <a:cubicBezTo>
                      <a:pt x="1261" y="2750"/>
                      <a:pt x="1061" y="2668"/>
                      <a:pt x="921" y="2599"/>
                    </a:cubicBezTo>
                    <a:cubicBezTo>
                      <a:pt x="722" y="2499"/>
                      <a:pt x="498" y="2300"/>
                      <a:pt x="398" y="2076"/>
                    </a:cubicBezTo>
                    <a:cubicBezTo>
                      <a:pt x="199" y="1877"/>
                      <a:pt x="199" y="1678"/>
                      <a:pt x="199" y="1354"/>
                    </a:cubicBezTo>
                    <a:cubicBezTo>
                      <a:pt x="199" y="1155"/>
                      <a:pt x="199" y="956"/>
                      <a:pt x="398" y="632"/>
                    </a:cubicBezTo>
                    <a:cubicBezTo>
                      <a:pt x="498" y="433"/>
                      <a:pt x="722" y="333"/>
                      <a:pt x="921" y="209"/>
                    </a:cubicBezTo>
                    <a:cubicBezTo>
                      <a:pt x="1107" y="121"/>
                      <a:pt x="1312" y="72"/>
                      <a:pt x="1518" y="72"/>
                    </a:cubicBezTo>
                    <a:cubicBezTo>
                      <a:pt x="1780" y="72"/>
                      <a:pt x="2042" y="152"/>
                      <a:pt x="2265" y="333"/>
                    </a:cubicBezTo>
                    <a:cubicBezTo>
                      <a:pt x="2589" y="533"/>
                      <a:pt x="2688" y="831"/>
                      <a:pt x="2788" y="1055"/>
                    </a:cubicBezTo>
                    <a:cubicBezTo>
                      <a:pt x="2788" y="831"/>
                      <a:pt x="2589" y="533"/>
                      <a:pt x="2265" y="209"/>
                    </a:cubicBezTo>
                    <a:cubicBezTo>
                      <a:pt x="2080" y="86"/>
                      <a:pt x="1772" y="1"/>
                      <a:pt x="146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5" name="Google Shape;335;p30"/>
              <p:cNvSpPr/>
              <p:nvPr/>
            </p:nvSpPr>
            <p:spPr>
              <a:xfrm rot="-1284784">
                <a:off x="2923681" y="2898880"/>
                <a:ext cx="70352" cy="70377"/>
              </a:xfrm>
              <a:custGeom>
                <a:avLst/>
                <a:gdLst/>
                <a:ahLst/>
                <a:cxnLst/>
                <a:rect l="l" t="t" r="r" b="b"/>
                <a:pathLst>
                  <a:path w="2814" h="2815" extrusionOk="0">
                    <a:moveTo>
                      <a:pt x="1434" y="0"/>
                    </a:moveTo>
                    <a:cubicBezTo>
                      <a:pt x="1234" y="0"/>
                      <a:pt x="1028" y="38"/>
                      <a:pt x="822" y="127"/>
                    </a:cubicBezTo>
                    <a:cubicBezTo>
                      <a:pt x="623" y="127"/>
                      <a:pt x="424" y="326"/>
                      <a:pt x="200" y="525"/>
                    </a:cubicBezTo>
                    <a:cubicBezTo>
                      <a:pt x="101" y="848"/>
                      <a:pt x="1" y="1147"/>
                      <a:pt x="1" y="1371"/>
                    </a:cubicBezTo>
                    <a:cubicBezTo>
                      <a:pt x="1" y="1670"/>
                      <a:pt x="101" y="1993"/>
                      <a:pt x="200" y="2193"/>
                    </a:cubicBezTo>
                    <a:cubicBezTo>
                      <a:pt x="424" y="2392"/>
                      <a:pt x="623" y="2616"/>
                      <a:pt x="822" y="2715"/>
                    </a:cubicBezTo>
                    <a:cubicBezTo>
                      <a:pt x="1146" y="2815"/>
                      <a:pt x="1345" y="2815"/>
                      <a:pt x="1669" y="2815"/>
                    </a:cubicBezTo>
                    <a:cubicBezTo>
                      <a:pt x="1868" y="2815"/>
                      <a:pt x="2067" y="2715"/>
                      <a:pt x="2291" y="2616"/>
                    </a:cubicBezTo>
                    <a:cubicBezTo>
                      <a:pt x="2588" y="2294"/>
                      <a:pt x="2688" y="1996"/>
                      <a:pt x="2812" y="1772"/>
                    </a:cubicBezTo>
                    <a:lnTo>
                      <a:pt x="2812" y="1772"/>
                    </a:lnTo>
                    <a:cubicBezTo>
                      <a:pt x="2688" y="1996"/>
                      <a:pt x="2588" y="2293"/>
                      <a:pt x="2191" y="2491"/>
                    </a:cubicBezTo>
                    <a:cubicBezTo>
                      <a:pt x="2067" y="2616"/>
                      <a:pt x="1868" y="2715"/>
                      <a:pt x="1569" y="2715"/>
                    </a:cubicBezTo>
                    <a:cubicBezTo>
                      <a:pt x="1345" y="2715"/>
                      <a:pt x="1146" y="2715"/>
                      <a:pt x="947" y="2616"/>
                    </a:cubicBezTo>
                    <a:cubicBezTo>
                      <a:pt x="723" y="2491"/>
                      <a:pt x="524" y="2292"/>
                      <a:pt x="424" y="2093"/>
                    </a:cubicBezTo>
                    <a:cubicBezTo>
                      <a:pt x="200" y="1869"/>
                      <a:pt x="101" y="1670"/>
                      <a:pt x="101" y="1371"/>
                    </a:cubicBezTo>
                    <a:cubicBezTo>
                      <a:pt x="101" y="1147"/>
                      <a:pt x="200" y="848"/>
                      <a:pt x="424" y="624"/>
                    </a:cubicBezTo>
                    <a:cubicBezTo>
                      <a:pt x="524" y="425"/>
                      <a:pt x="723" y="326"/>
                      <a:pt x="947" y="226"/>
                    </a:cubicBezTo>
                    <a:cubicBezTo>
                      <a:pt x="1146" y="114"/>
                      <a:pt x="1376" y="58"/>
                      <a:pt x="1597" y="58"/>
                    </a:cubicBezTo>
                    <a:cubicBezTo>
                      <a:pt x="1818" y="58"/>
                      <a:pt x="2030" y="114"/>
                      <a:pt x="2191" y="226"/>
                    </a:cubicBezTo>
                    <a:cubicBezTo>
                      <a:pt x="2590" y="425"/>
                      <a:pt x="2689" y="848"/>
                      <a:pt x="2814" y="1048"/>
                    </a:cubicBezTo>
                    <a:cubicBezTo>
                      <a:pt x="2689" y="848"/>
                      <a:pt x="2590" y="425"/>
                      <a:pt x="2291" y="226"/>
                    </a:cubicBezTo>
                    <a:cubicBezTo>
                      <a:pt x="2034" y="90"/>
                      <a:pt x="1741" y="0"/>
                      <a:pt x="143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6" name="Google Shape;336;p30"/>
              <p:cNvSpPr/>
              <p:nvPr/>
            </p:nvSpPr>
            <p:spPr>
              <a:xfrm rot="-1284784">
                <a:off x="3018149" y="2861956"/>
                <a:ext cx="69702" cy="70377"/>
              </a:xfrm>
              <a:custGeom>
                <a:avLst/>
                <a:gdLst/>
                <a:ahLst/>
                <a:cxnLst/>
                <a:rect l="l" t="t" r="r" b="b"/>
                <a:pathLst>
                  <a:path w="2788" h="2815" extrusionOk="0">
                    <a:moveTo>
                      <a:pt x="1525" y="0"/>
                    </a:moveTo>
                    <a:cubicBezTo>
                      <a:pt x="1333" y="0"/>
                      <a:pt x="1127" y="38"/>
                      <a:pt x="921" y="127"/>
                    </a:cubicBezTo>
                    <a:cubicBezTo>
                      <a:pt x="623" y="127"/>
                      <a:pt x="398" y="326"/>
                      <a:pt x="299" y="525"/>
                    </a:cubicBezTo>
                    <a:cubicBezTo>
                      <a:pt x="100" y="848"/>
                      <a:pt x="0" y="1147"/>
                      <a:pt x="0" y="1371"/>
                    </a:cubicBezTo>
                    <a:cubicBezTo>
                      <a:pt x="0" y="1670"/>
                      <a:pt x="100" y="1993"/>
                      <a:pt x="299" y="2193"/>
                    </a:cubicBezTo>
                    <a:cubicBezTo>
                      <a:pt x="398" y="2392"/>
                      <a:pt x="623" y="2616"/>
                      <a:pt x="921" y="2715"/>
                    </a:cubicBezTo>
                    <a:cubicBezTo>
                      <a:pt x="1120" y="2815"/>
                      <a:pt x="1444" y="2815"/>
                      <a:pt x="1643" y="2815"/>
                    </a:cubicBezTo>
                    <a:cubicBezTo>
                      <a:pt x="1867" y="2815"/>
                      <a:pt x="2066" y="2715"/>
                      <a:pt x="2265" y="2616"/>
                    </a:cubicBezTo>
                    <a:cubicBezTo>
                      <a:pt x="2584" y="2297"/>
                      <a:pt x="2781" y="2003"/>
                      <a:pt x="2788" y="1781"/>
                    </a:cubicBezTo>
                    <a:lnTo>
                      <a:pt x="2788" y="1781"/>
                    </a:lnTo>
                    <a:cubicBezTo>
                      <a:pt x="2781" y="2003"/>
                      <a:pt x="2584" y="2295"/>
                      <a:pt x="2265" y="2491"/>
                    </a:cubicBezTo>
                    <a:cubicBezTo>
                      <a:pt x="2066" y="2616"/>
                      <a:pt x="1867" y="2715"/>
                      <a:pt x="1643" y="2715"/>
                    </a:cubicBezTo>
                    <a:cubicBezTo>
                      <a:pt x="1444" y="2715"/>
                      <a:pt x="1120" y="2715"/>
                      <a:pt x="921" y="2616"/>
                    </a:cubicBezTo>
                    <a:cubicBezTo>
                      <a:pt x="722" y="2491"/>
                      <a:pt x="498" y="2292"/>
                      <a:pt x="398" y="2093"/>
                    </a:cubicBezTo>
                    <a:cubicBezTo>
                      <a:pt x="299" y="1869"/>
                      <a:pt x="199" y="1670"/>
                      <a:pt x="199" y="1371"/>
                    </a:cubicBezTo>
                    <a:cubicBezTo>
                      <a:pt x="199" y="1147"/>
                      <a:pt x="299" y="848"/>
                      <a:pt x="398" y="624"/>
                    </a:cubicBezTo>
                    <a:cubicBezTo>
                      <a:pt x="498" y="425"/>
                      <a:pt x="722" y="326"/>
                      <a:pt x="921" y="226"/>
                    </a:cubicBezTo>
                    <a:cubicBezTo>
                      <a:pt x="1183" y="114"/>
                      <a:pt x="1444" y="58"/>
                      <a:pt x="1677" y="58"/>
                    </a:cubicBezTo>
                    <a:cubicBezTo>
                      <a:pt x="1911" y="58"/>
                      <a:pt x="2116" y="114"/>
                      <a:pt x="2265" y="226"/>
                    </a:cubicBezTo>
                    <a:cubicBezTo>
                      <a:pt x="2084" y="90"/>
                      <a:pt x="1821" y="0"/>
                      <a:pt x="152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7" name="Google Shape;337;p30"/>
              <p:cNvSpPr/>
              <p:nvPr/>
            </p:nvSpPr>
            <p:spPr>
              <a:xfrm rot="-1284784">
                <a:off x="3114296" y="2824132"/>
                <a:ext cx="70277" cy="70377"/>
              </a:xfrm>
              <a:custGeom>
                <a:avLst/>
                <a:gdLst/>
                <a:ahLst/>
                <a:cxnLst/>
                <a:rect l="l" t="t" r="r" b="b"/>
                <a:pathLst>
                  <a:path w="2811" h="2815" extrusionOk="0">
                    <a:moveTo>
                      <a:pt x="1433" y="0"/>
                    </a:moveTo>
                    <a:cubicBezTo>
                      <a:pt x="1242" y="0"/>
                      <a:pt x="1043" y="38"/>
                      <a:pt x="846" y="127"/>
                    </a:cubicBezTo>
                    <a:cubicBezTo>
                      <a:pt x="622" y="127"/>
                      <a:pt x="423" y="326"/>
                      <a:pt x="224" y="525"/>
                    </a:cubicBezTo>
                    <a:cubicBezTo>
                      <a:pt x="100" y="848"/>
                      <a:pt x="0" y="1147"/>
                      <a:pt x="0" y="1371"/>
                    </a:cubicBezTo>
                    <a:cubicBezTo>
                      <a:pt x="0" y="1670"/>
                      <a:pt x="100" y="1993"/>
                      <a:pt x="224" y="2193"/>
                    </a:cubicBezTo>
                    <a:cubicBezTo>
                      <a:pt x="423" y="2392"/>
                      <a:pt x="622" y="2616"/>
                      <a:pt x="846" y="2715"/>
                    </a:cubicBezTo>
                    <a:cubicBezTo>
                      <a:pt x="1145" y="2815"/>
                      <a:pt x="1344" y="2815"/>
                      <a:pt x="1568" y="2815"/>
                    </a:cubicBezTo>
                    <a:cubicBezTo>
                      <a:pt x="1867" y="2815"/>
                      <a:pt x="2091" y="2715"/>
                      <a:pt x="2191" y="2616"/>
                    </a:cubicBezTo>
                    <a:cubicBezTo>
                      <a:pt x="2586" y="2294"/>
                      <a:pt x="2712" y="1997"/>
                      <a:pt x="2811" y="1774"/>
                    </a:cubicBezTo>
                    <a:lnTo>
                      <a:pt x="2811" y="1774"/>
                    </a:lnTo>
                    <a:cubicBezTo>
                      <a:pt x="2712" y="1997"/>
                      <a:pt x="2586" y="2293"/>
                      <a:pt x="2191" y="2491"/>
                    </a:cubicBezTo>
                    <a:cubicBezTo>
                      <a:pt x="2091" y="2616"/>
                      <a:pt x="1867" y="2715"/>
                      <a:pt x="1568" y="2715"/>
                    </a:cubicBezTo>
                    <a:cubicBezTo>
                      <a:pt x="1344" y="2715"/>
                      <a:pt x="1145" y="2715"/>
                      <a:pt x="946" y="2616"/>
                    </a:cubicBezTo>
                    <a:cubicBezTo>
                      <a:pt x="722" y="2491"/>
                      <a:pt x="523" y="2292"/>
                      <a:pt x="324" y="2093"/>
                    </a:cubicBezTo>
                    <a:cubicBezTo>
                      <a:pt x="224" y="1869"/>
                      <a:pt x="100" y="1670"/>
                      <a:pt x="100" y="1371"/>
                    </a:cubicBezTo>
                    <a:cubicBezTo>
                      <a:pt x="100" y="1147"/>
                      <a:pt x="224" y="848"/>
                      <a:pt x="324" y="624"/>
                    </a:cubicBezTo>
                    <a:cubicBezTo>
                      <a:pt x="523" y="425"/>
                      <a:pt x="722" y="326"/>
                      <a:pt x="946" y="226"/>
                    </a:cubicBezTo>
                    <a:cubicBezTo>
                      <a:pt x="1145" y="114"/>
                      <a:pt x="1375" y="58"/>
                      <a:pt x="1596" y="58"/>
                    </a:cubicBezTo>
                    <a:cubicBezTo>
                      <a:pt x="1817" y="58"/>
                      <a:pt x="2029" y="114"/>
                      <a:pt x="2191" y="226"/>
                    </a:cubicBezTo>
                    <a:cubicBezTo>
                      <a:pt x="1994" y="90"/>
                      <a:pt x="1725" y="0"/>
                      <a:pt x="143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8" name="Google Shape;338;p30"/>
              <p:cNvSpPr/>
              <p:nvPr/>
            </p:nvSpPr>
            <p:spPr>
              <a:xfrm rot="-1284784">
                <a:off x="3131964" y="2725590"/>
                <a:ext cx="69702" cy="71327"/>
              </a:xfrm>
              <a:custGeom>
                <a:avLst/>
                <a:gdLst/>
                <a:ahLst/>
                <a:cxnLst/>
                <a:rect l="l" t="t" r="r" b="b"/>
                <a:pathLst>
                  <a:path w="2788" h="2853" extrusionOk="0">
                    <a:moveTo>
                      <a:pt x="2788" y="1776"/>
                    </a:moveTo>
                    <a:cubicBezTo>
                      <a:pt x="2688" y="1975"/>
                      <a:pt x="2589" y="2399"/>
                      <a:pt x="2265" y="2598"/>
                    </a:cubicBezTo>
                    <a:cubicBezTo>
                      <a:pt x="2589" y="2399"/>
                      <a:pt x="2788" y="2075"/>
                      <a:pt x="2788" y="1776"/>
                    </a:cubicBezTo>
                    <a:close/>
                    <a:moveTo>
                      <a:pt x="2265" y="2598"/>
                    </a:moveTo>
                    <a:cubicBezTo>
                      <a:pt x="2066" y="2697"/>
                      <a:pt x="1867" y="2697"/>
                      <a:pt x="1643" y="2797"/>
                    </a:cubicBezTo>
                    <a:cubicBezTo>
                      <a:pt x="1867" y="2797"/>
                      <a:pt x="2066" y="2697"/>
                      <a:pt x="2265" y="2598"/>
                    </a:cubicBezTo>
                    <a:close/>
                    <a:moveTo>
                      <a:pt x="1464" y="0"/>
                    </a:moveTo>
                    <a:cubicBezTo>
                      <a:pt x="1273" y="0"/>
                      <a:pt x="1083" y="33"/>
                      <a:pt x="921" y="109"/>
                    </a:cubicBezTo>
                    <a:cubicBezTo>
                      <a:pt x="622" y="208"/>
                      <a:pt x="398" y="432"/>
                      <a:pt x="199" y="631"/>
                    </a:cubicBezTo>
                    <a:cubicBezTo>
                      <a:pt x="100" y="830"/>
                      <a:pt x="0" y="1154"/>
                      <a:pt x="0" y="1453"/>
                    </a:cubicBezTo>
                    <a:cubicBezTo>
                      <a:pt x="0" y="1776"/>
                      <a:pt x="100" y="1975"/>
                      <a:pt x="199" y="2299"/>
                    </a:cubicBezTo>
                    <a:cubicBezTo>
                      <a:pt x="398" y="2498"/>
                      <a:pt x="622" y="2697"/>
                      <a:pt x="921" y="2797"/>
                    </a:cubicBezTo>
                    <a:cubicBezTo>
                      <a:pt x="1054" y="2797"/>
                      <a:pt x="1198" y="2852"/>
                      <a:pt x="1367" y="2852"/>
                    </a:cubicBezTo>
                    <a:cubicBezTo>
                      <a:pt x="1452" y="2852"/>
                      <a:pt x="1543" y="2838"/>
                      <a:pt x="1643" y="2797"/>
                    </a:cubicBezTo>
                    <a:cubicBezTo>
                      <a:pt x="1444" y="2797"/>
                      <a:pt x="1120" y="2697"/>
                      <a:pt x="921" y="2598"/>
                    </a:cubicBezTo>
                    <a:cubicBezTo>
                      <a:pt x="722" y="2498"/>
                      <a:pt x="498" y="2399"/>
                      <a:pt x="398" y="2175"/>
                    </a:cubicBezTo>
                    <a:cubicBezTo>
                      <a:pt x="199" y="1975"/>
                      <a:pt x="199" y="1677"/>
                      <a:pt x="199" y="1453"/>
                    </a:cubicBezTo>
                    <a:cubicBezTo>
                      <a:pt x="199" y="1154"/>
                      <a:pt x="199" y="930"/>
                      <a:pt x="398" y="731"/>
                    </a:cubicBezTo>
                    <a:cubicBezTo>
                      <a:pt x="498" y="532"/>
                      <a:pt x="722" y="308"/>
                      <a:pt x="921" y="208"/>
                    </a:cubicBezTo>
                    <a:cubicBezTo>
                      <a:pt x="1083" y="132"/>
                      <a:pt x="1259" y="100"/>
                      <a:pt x="1437" y="100"/>
                    </a:cubicBezTo>
                    <a:cubicBezTo>
                      <a:pt x="1725" y="100"/>
                      <a:pt x="2019" y="185"/>
                      <a:pt x="2265" y="308"/>
                    </a:cubicBezTo>
                    <a:cubicBezTo>
                      <a:pt x="2589" y="532"/>
                      <a:pt x="2688" y="830"/>
                      <a:pt x="2788" y="1054"/>
                    </a:cubicBezTo>
                    <a:cubicBezTo>
                      <a:pt x="2788" y="830"/>
                      <a:pt x="2589" y="532"/>
                      <a:pt x="2265" y="208"/>
                    </a:cubicBezTo>
                    <a:cubicBezTo>
                      <a:pt x="2080" y="85"/>
                      <a:pt x="1772" y="0"/>
                      <a:pt x="146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9" name="Google Shape;339;p30"/>
              <p:cNvSpPr/>
              <p:nvPr/>
            </p:nvSpPr>
            <p:spPr>
              <a:xfrm rot="-1284784">
                <a:off x="1992715" y="3273721"/>
                <a:ext cx="96478" cy="79927"/>
              </a:xfrm>
              <a:custGeom>
                <a:avLst/>
                <a:gdLst/>
                <a:ahLst/>
                <a:cxnLst/>
                <a:rect l="l" t="t" r="r" b="b"/>
                <a:pathLst>
                  <a:path w="3859" h="3197" extrusionOk="0">
                    <a:moveTo>
                      <a:pt x="1075" y="1"/>
                    </a:moveTo>
                    <a:cubicBezTo>
                      <a:pt x="792" y="1"/>
                      <a:pt x="559" y="117"/>
                      <a:pt x="423" y="409"/>
                    </a:cubicBezTo>
                    <a:cubicBezTo>
                      <a:pt x="0" y="1131"/>
                      <a:pt x="1668" y="1131"/>
                      <a:pt x="3111" y="3197"/>
                    </a:cubicBezTo>
                    <a:lnTo>
                      <a:pt x="3858" y="1654"/>
                    </a:lnTo>
                    <a:cubicBezTo>
                      <a:pt x="3761" y="1498"/>
                      <a:pt x="2094" y="1"/>
                      <a:pt x="107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0" name="Google Shape;340;p30"/>
              <p:cNvSpPr/>
              <p:nvPr/>
            </p:nvSpPr>
            <p:spPr>
              <a:xfrm rot="-1284784">
                <a:off x="2003951" y="3198827"/>
                <a:ext cx="90253" cy="100728"/>
              </a:xfrm>
              <a:custGeom>
                <a:avLst/>
                <a:gdLst/>
                <a:ahLst/>
                <a:cxnLst/>
                <a:rect l="l" t="t" r="r" b="b"/>
                <a:pathLst>
                  <a:path w="3610" h="4029" extrusionOk="0">
                    <a:moveTo>
                      <a:pt x="988" y="1"/>
                    </a:moveTo>
                    <a:cubicBezTo>
                      <a:pt x="816" y="1"/>
                      <a:pt x="650" y="60"/>
                      <a:pt x="498" y="196"/>
                    </a:cubicBezTo>
                    <a:cubicBezTo>
                      <a:pt x="0" y="818"/>
                      <a:pt x="1543" y="1440"/>
                      <a:pt x="2265" y="4029"/>
                    </a:cubicBezTo>
                    <a:lnTo>
                      <a:pt x="3609" y="2585"/>
                    </a:lnTo>
                    <a:cubicBezTo>
                      <a:pt x="3523" y="2499"/>
                      <a:pt x="2109" y="1"/>
                      <a:pt x="98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1" name="Google Shape;341;p30"/>
              <p:cNvSpPr/>
              <p:nvPr/>
            </p:nvSpPr>
            <p:spPr>
              <a:xfrm rot="-1284784">
                <a:off x="1992112" y="3237636"/>
                <a:ext cx="98328" cy="90753"/>
              </a:xfrm>
              <a:custGeom>
                <a:avLst/>
                <a:gdLst/>
                <a:ahLst/>
                <a:cxnLst/>
                <a:rect l="l" t="t" r="r" b="b"/>
                <a:pathLst>
                  <a:path w="3933" h="3630" extrusionOk="0">
                    <a:moveTo>
                      <a:pt x="1019" y="1"/>
                    </a:moveTo>
                    <a:cubicBezTo>
                      <a:pt x="779" y="1"/>
                      <a:pt x="572" y="94"/>
                      <a:pt x="423" y="319"/>
                    </a:cubicBezTo>
                    <a:cubicBezTo>
                      <a:pt x="0" y="1041"/>
                      <a:pt x="1668" y="1340"/>
                      <a:pt x="2912" y="3630"/>
                    </a:cubicBezTo>
                    <a:lnTo>
                      <a:pt x="3933" y="2062"/>
                    </a:lnTo>
                    <a:cubicBezTo>
                      <a:pt x="3851" y="1899"/>
                      <a:pt x="2102" y="1"/>
                      <a:pt x="101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2" name="Google Shape;342;p30"/>
              <p:cNvSpPr/>
              <p:nvPr/>
            </p:nvSpPr>
            <p:spPr>
              <a:xfrm rot="-1284784">
                <a:off x="1761943" y="3174610"/>
                <a:ext cx="430663" cy="500590"/>
              </a:xfrm>
              <a:custGeom>
                <a:avLst/>
                <a:gdLst/>
                <a:ahLst/>
                <a:cxnLst/>
                <a:rect l="l" t="t" r="r" b="b"/>
                <a:pathLst>
                  <a:path w="17226" h="20023" extrusionOk="0">
                    <a:moveTo>
                      <a:pt x="14311" y="1"/>
                    </a:moveTo>
                    <a:cubicBezTo>
                      <a:pt x="14117" y="1"/>
                      <a:pt x="13939" y="65"/>
                      <a:pt x="13790" y="210"/>
                    </a:cubicBezTo>
                    <a:cubicBezTo>
                      <a:pt x="13293" y="633"/>
                      <a:pt x="14537" y="1877"/>
                      <a:pt x="14736" y="2699"/>
                    </a:cubicBezTo>
                    <a:cubicBezTo>
                      <a:pt x="14935" y="3421"/>
                      <a:pt x="14313" y="6432"/>
                      <a:pt x="12969" y="6955"/>
                    </a:cubicBezTo>
                    <a:cubicBezTo>
                      <a:pt x="12812" y="7021"/>
                      <a:pt x="12647" y="7050"/>
                      <a:pt x="12478" y="7050"/>
                    </a:cubicBezTo>
                    <a:cubicBezTo>
                      <a:pt x="11305" y="7050"/>
                      <a:pt x="9945" y="5632"/>
                      <a:pt x="9858" y="5088"/>
                    </a:cubicBezTo>
                    <a:cubicBezTo>
                      <a:pt x="9758" y="4466"/>
                      <a:pt x="11824" y="2076"/>
                      <a:pt x="10903" y="1355"/>
                    </a:cubicBezTo>
                    <a:cubicBezTo>
                      <a:pt x="10724" y="1180"/>
                      <a:pt x="10526" y="1104"/>
                      <a:pt x="10317" y="1104"/>
                    </a:cubicBezTo>
                    <a:cubicBezTo>
                      <a:pt x="9539" y="1104"/>
                      <a:pt x="8596" y="2162"/>
                      <a:pt x="7792" y="3221"/>
                    </a:cubicBezTo>
                    <a:cubicBezTo>
                      <a:pt x="6647" y="4790"/>
                      <a:pt x="5925" y="7776"/>
                      <a:pt x="5925" y="7776"/>
                    </a:cubicBezTo>
                    <a:lnTo>
                      <a:pt x="1" y="15468"/>
                    </a:lnTo>
                    <a:lnTo>
                      <a:pt x="6746" y="20023"/>
                    </a:lnTo>
                    <a:lnTo>
                      <a:pt x="10579" y="15368"/>
                    </a:lnTo>
                    <a:cubicBezTo>
                      <a:pt x="10579" y="15368"/>
                      <a:pt x="14313" y="12655"/>
                      <a:pt x="15359" y="11734"/>
                    </a:cubicBezTo>
                    <a:cubicBezTo>
                      <a:pt x="16280" y="10689"/>
                      <a:pt x="16703" y="8200"/>
                      <a:pt x="16802" y="7677"/>
                    </a:cubicBezTo>
                    <a:cubicBezTo>
                      <a:pt x="17026" y="6955"/>
                      <a:pt x="17225" y="4167"/>
                      <a:pt x="16802" y="2599"/>
                    </a:cubicBezTo>
                    <a:cubicBezTo>
                      <a:pt x="16474" y="1410"/>
                      <a:pt x="15217" y="1"/>
                      <a:pt x="1431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3" name="Google Shape;343;p30"/>
              <p:cNvSpPr/>
              <p:nvPr/>
            </p:nvSpPr>
            <p:spPr>
              <a:xfrm rot="-1284784">
                <a:off x="2029744" y="3226828"/>
                <a:ext cx="49201" cy="85278"/>
              </a:xfrm>
              <a:custGeom>
                <a:avLst/>
                <a:gdLst/>
                <a:ahLst/>
                <a:cxnLst/>
                <a:rect l="l" t="t" r="r" b="b"/>
                <a:pathLst>
                  <a:path w="1968" h="3411" extrusionOk="0">
                    <a:moveTo>
                      <a:pt x="1967" y="1"/>
                    </a:moveTo>
                    <a:cubicBezTo>
                      <a:pt x="1967" y="1"/>
                      <a:pt x="1868" y="200"/>
                      <a:pt x="1768" y="623"/>
                    </a:cubicBezTo>
                    <a:cubicBezTo>
                      <a:pt x="1768" y="822"/>
                      <a:pt x="1644" y="1021"/>
                      <a:pt x="1544" y="1245"/>
                    </a:cubicBezTo>
                    <a:cubicBezTo>
                      <a:pt x="1544" y="1444"/>
                      <a:pt x="1445" y="1768"/>
                      <a:pt x="1345" y="1967"/>
                    </a:cubicBezTo>
                    <a:cubicBezTo>
                      <a:pt x="1245" y="2166"/>
                      <a:pt x="1146" y="2390"/>
                      <a:pt x="922" y="2589"/>
                    </a:cubicBezTo>
                    <a:cubicBezTo>
                      <a:pt x="922" y="2689"/>
                      <a:pt x="822" y="2788"/>
                      <a:pt x="723" y="2888"/>
                    </a:cubicBezTo>
                    <a:cubicBezTo>
                      <a:pt x="723" y="3012"/>
                      <a:pt x="623" y="3012"/>
                      <a:pt x="524" y="3112"/>
                    </a:cubicBezTo>
                    <a:cubicBezTo>
                      <a:pt x="399" y="3212"/>
                      <a:pt x="399" y="3212"/>
                      <a:pt x="300" y="3311"/>
                    </a:cubicBezTo>
                    <a:cubicBezTo>
                      <a:pt x="399" y="3311"/>
                      <a:pt x="524" y="3212"/>
                      <a:pt x="623" y="3212"/>
                    </a:cubicBezTo>
                    <a:lnTo>
                      <a:pt x="822" y="3012"/>
                    </a:lnTo>
                    <a:cubicBezTo>
                      <a:pt x="922" y="2888"/>
                      <a:pt x="1021" y="2788"/>
                      <a:pt x="1021" y="2689"/>
                    </a:cubicBezTo>
                    <a:cubicBezTo>
                      <a:pt x="1245" y="2490"/>
                      <a:pt x="1345" y="2266"/>
                      <a:pt x="1445" y="1967"/>
                    </a:cubicBezTo>
                    <a:cubicBezTo>
                      <a:pt x="1644" y="1544"/>
                      <a:pt x="1868" y="1021"/>
                      <a:pt x="1868" y="623"/>
                    </a:cubicBezTo>
                    <a:cubicBezTo>
                      <a:pt x="1967" y="200"/>
                      <a:pt x="1967" y="1"/>
                      <a:pt x="1967" y="1"/>
                    </a:cubicBezTo>
                    <a:close/>
                    <a:moveTo>
                      <a:pt x="100" y="3311"/>
                    </a:moveTo>
                    <a:lnTo>
                      <a:pt x="1" y="3411"/>
                    </a:lnTo>
                    <a:lnTo>
                      <a:pt x="200" y="3411"/>
                    </a:lnTo>
                    <a:lnTo>
                      <a:pt x="300" y="3311"/>
                    </a:lnTo>
                    <a:close/>
                  </a:path>
                </a:pathLst>
              </a:custGeom>
              <a:solidFill>
                <a:srgbClr val="12476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4" name="Google Shape;344;p30"/>
              <p:cNvSpPr/>
              <p:nvPr/>
            </p:nvSpPr>
            <p:spPr>
              <a:xfrm rot="-1284784">
                <a:off x="2039696" y="3243909"/>
                <a:ext cx="18076" cy="36126"/>
              </a:xfrm>
              <a:custGeom>
                <a:avLst/>
                <a:gdLst/>
                <a:ahLst/>
                <a:cxnLst/>
                <a:rect l="l" t="t" r="r" b="b"/>
                <a:pathLst>
                  <a:path w="723" h="1445" extrusionOk="0">
                    <a:moveTo>
                      <a:pt x="1" y="1"/>
                    </a:moveTo>
                    <a:cubicBezTo>
                      <a:pt x="1" y="2"/>
                      <a:pt x="1" y="101"/>
                      <a:pt x="100" y="200"/>
                    </a:cubicBezTo>
                    <a:cubicBezTo>
                      <a:pt x="100" y="300"/>
                      <a:pt x="200" y="399"/>
                      <a:pt x="200" y="524"/>
                    </a:cubicBezTo>
                    <a:cubicBezTo>
                      <a:pt x="299" y="623"/>
                      <a:pt x="299" y="623"/>
                      <a:pt x="399" y="723"/>
                    </a:cubicBezTo>
                    <a:cubicBezTo>
                      <a:pt x="498" y="922"/>
                      <a:pt x="498" y="1146"/>
                      <a:pt x="623" y="1245"/>
                    </a:cubicBezTo>
                    <a:cubicBezTo>
                      <a:pt x="623" y="1345"/>
                      <a:pt x="722" y="1445"/>
                      <a:pt x="722" y="1445"/>
                    </a:cubicBezTo>
                    <a:lnTo>
                      <a:pt x="722" y="1245"/>
                    </a:lnTo>
                    <a:cubicBezTo>
                      <a:pt x="722" y="1146"/>
                      <a:pt x="722" y="1021"/>
                      <a:pt x="623" y="922"/>
                    </a:cubicBezTo>
                    <a:cubicBezTo>
                      <a:pt x="623" y="922"/>
                      <a:pt x="623" y="822"/>
                      <a:pt x="498" y="723"/>
                    </a:cubicBezTo>
                    <a:cubicBezTo>
                      <a:pt x="498" y="623"/>
                      <a:pt x="399" y="524"/>
                      <a:pt x="299" y="399"/>
                    </a:cubicBezTo>
                    <a:cubicBezTo>
                      <a:pt x="299" y="300"/>
                      <a:pt x="200" y="200"/>
                      <a:pt x="200" y="200"/>
                    </a:cubicBezTo>
                    <a:cubicBezTo>
                      <a:pt x="2" y="101"/>
                      <a:pt x="1" y="2"/>
                      <a:pt x="1" y="1"/>
                    </a:cubicBezTo>
                    <a:close/>
                  </a:path>
                </a:pathLst>
              </a:custGeom>
              <a:solidFill>
                <a:srgbClr val="12476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5" name="Google Shape;345;p30"/>
              <p:cNvSpPr/>
              <p:nvPr/>
            </p:nvSpPr>
            <p:spPr>
              <a:xfrm rot="-1284784">
                <a:off x="2015259" y="3272020"/>
                <a:ext cx="36751" cy="39226"/>
              </a:xfrm>
              <a:custGeom>
                <a:avLst/>
                <a:gdLst/>
                <a:ahLst/>
                <a:cxnLst/>
                <a:rect l="l" t="t" r="r" b="b"/>
                <a:pathLst>
                  <a:path w="1470" h="1569" extrusionOk="0">
                    <a:moveTo>
                      <a:pt x="1" y="0"/>
                    </a:moveTo>
                    <a:cubicBezTo>
                      <a:pt x="1" y="0"/>
                      <a:pt x="125" y="100"/>
                      <a:pt x="225" y="199"/>
                    </a:cubicBezTo>
                    <a:cubicBezTo>
                      <a:pt x="324" y="324"/>
                      <a:pt x="324" y="423"/>
                      <a:pt x="424" y="523"/>
                    </a:cubicBezTo>
                    <a:cubicBezTo>
                      <a:pt x="523" y="623"/>
                      <a:pt x="623" y="722"/>
                      <a:pt x="747" y="822"/>
                    </a:cubicBezTo>
                    <a:cubicBezTo>
                      <a:pt x="946" y="1046"/>
                      <a:pt x="1146" y="1145"/>
                      <a:pt x="1245" y="1344"/>
                    </a:cubicBezTo>
                    <a:cubicBezTo>
                      <a:pt x="1370" y="1444"/>
                      <a:pt x="1370" y="1444"/>
                      <a:pt x="1469" y="1568"/>
                    </a:cubicBezTo>
                    <a:cubicBezTo>
                      <a:pt x="1469" y="1568"/>
                      <a:pt x="1469" y="1444"/>
                      <a:pt x="1370" y="1245"/>
                    </a:cubicBezTo>
                    <a:cubicBezTo>
                      <a:pt x="1245" y="1046"/>
                      <a:pt x="1046" y="822"/>
                      <a:pt x="847" y="623"/>
                    </a:cubicBezTo>
                    <a:cubicBezTo>
                      <a:pt x="747" y="623"/>
                      <a:pt x="623" y="523"/>
                      <a:pt x="523" y="423"/>
                    </a:cubicBezTo>
                    <a:cubicBezTo>
                      <a:pt x="424" y="324"/>
                      <a:pt x="324" y="199"/>
                      <a:pt x="324" y="100"/>
                    </a:cubicBezTo>
                    <a:cubicBezTo>
                      <a:pt x="125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12476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6" name="Google Shape;346;p30"/>
              <p:cNvSpPr/>
              <p:nvPr/>
            </p:nvSpPr>
            <p:spPr>
              <a:xfrm rot="-1284784">
                <a:off x="1710066" y="2697451"/>
                <a:ext cx="293109" cy="319834"/>
              </a:xfrm>
              <a:custGeom>
                <a:avLst/>
                <a:gdLst/>
                <a:ahLst/>
                <a:cxnLst/>
                <a:rect l="l" t="t" r="r" b="b"/>
                <a:pathLst>
                  <a:path w="11724" h="12793" extrusionOk="0">
                    <a:moveTo>
                      <a:pt x="722" y="1"/>
                    </a:moveTo>
                    <a:lnTo>
                      <a:pt x="0" y="200"/>
                    </a:lnTo>
                    <a:cubicBezTo>
                      <a:pt x="0" y="200"/>
                      <a:pt x="2265" y="2390"/>
                      <a:pt x="2589" y="4158"/>
                    </a:cubicBezTo>
                    <a:cubicBezTo>
                      <a:pt x="2688" y="5178"/>
                      <a:pt x="5501" y="8290"/>
                      <a:pt x="6223" y="9136"/>
                    </a:cubicBezTo>
                    <a:cubicBezTo>
                      <a:pt x="8526" y="12256"/>
                      <a:pt x="10176" y="12793"/>
                      <a:pt x="11038" y="12793"/>
                    </a:cubicBezTo>
                    <a:cubicBezTo>
                      <a:pt x="11489" y="12793"/>
                      <a:pt x="11724" y="12646"/>
                      <a:pt x="11724" y="12646"/>
                    </a:cubicBezTo>
                    <a:lnTo>
                      <a:pt x="722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7" name="Google Shape;347;p30"/>
              <p:cNvSpPr/>
              <p:nvPr/>
            </p:nvSpPr>
            <p:spPr>
              <a:xfrm rot="-1284784">
                <a:off x="1697692" y="2794256"/>
                <a:ext cx="606743" cy="474214"/>
              </a:xfrm>
              <a:custGeom>
                <a:avLst/>
                <a:gdLst/>
                <a:ahLst/>
                <a:cxnLst/>
                <a:rect l="l" t="t" r="r" b="b"/>
                <a:pathLst>
                  <a:path w="24269" h="18968" extrusionOk="0">
                    <a:moveTo>
                      <a:pt x="20635" y="1"/>
                    </a:moveTo>
                    <a:lnTo>
                      <a:pt x="0" y="5502"/>
                    </a:lnTo>
                    <a:lnTo>
                      <a:pt x="3634" y="18968"/>
                    </a:lnTo>
                    <a:lnTo>
                      <a:pt x="24269" y="13467"/>
                    </a:lnTo>
                    <a:lnTo>
                      <a:pt x="20635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8" name="Google Shape;348;p30"/>
              <p:cNvSpPr/>
              <p:nvPr/>
            </p:nvSpPr>
            <p:spPr>
              <a:xfrm rot="-1284784">
                <a:off x="1536592" y="2802423"/>
                <a:ext cx="136929" cy="120654"/>
              </a:xfrm>
              <a:custGeom>
                <a:avLst/>
                <a:gdLst/>
                <a:ahLst/>
                <a:cxnLst/>
                <a:rect l="l" t="t" r="r" b="b"/>
                <a:pathLst>
                  <a:path w="5477" h="4826" extrusionOk="0">
                    <a:moveTo>
                      <a:pt x="2829" y="582"/>
                    </a:moveTo>
                    <a:cubicBezTo>
                      <a:pt x="3141" y="582"/>
                      <a:pt x="3454" y="662"/>
                      <a:pt x="3734" y="835"/>
                    </a:cubicBezTo>
                    <a:cubicBezTo>
                      <a:pt x="4556" y="1358"/>
                      <a:pt x="4855" y="2503"/>
                      <a:pt x="4232" y="3324"/>
                    </a:cubicBezTo>
                    <a:cubicBezTo>
                      <a:pt x="3914" y="3930"/>
                      <a:pt x="3370" y="4229"/>
                      <a:pt x="2773" y="4229"/>
                    </a:cubicBezTo>
                    <a:cubicBezTo>
                      <a:pt x="2437" y="4229"/>
                      <a:pt x="2084" y="4135"/>
                      <a:pt x="1743" y="3946"/>
                    </a:cubicBezTo>
                    <a:cubicBezTo>
                      <a:pt x="922" y="3424"/>
                      <a:pt x="723" y="2279"/>
                      <a:pt x="1245" y="1457"/>
                    </a:cubicBezTo>
                    <a:cubicBezTo>
                      <a:pt x="1578" y="908"/>
                      <a:pt x="2200" y="582"/>
                      <a:pt x="2829" y="582"/>
                    </a:cubicBezTo>
                    <a:close/>
                    <a:moveTo>
                      <a:pt x="2815" y="1"/>
                    </a:moveTo>
                    <a:cubicBezTo>
                      <a:pt x="1999" y="1"/>
                      <a:pt x="1202" y="399"/>
                      <a:pt x="723" y="1159"/>
                    </a:cubicBezTo>
                    <a:cubicBezTo>
                      <a:pt x="1" y="2279"/>
                      <a:pt x="399" y="3747"/>
                      <a:pt x="1444" y="4469"/>
                    </a:cubicBezTo>
                    <a:cubicBezTo>
                      <a:pt x="1831" y="4713"/>
                      <a:pt x="2263" y="4826"/>
                      <a:pt x="2689" y="4826"/>
                    </a:cubicBezTo>
                    <a:cubicBezTo>
                      <a:pt x="3526" y="4826"/>
                      <a:pt x="4343" y="4390"/>
                      <a:pt x="4755" y="3648"/>
                    </a:cubicBezTo>
                    <a:cubicBezTo>
                      <a:pt x="5477" y="2602"/>
                      <a:pt x="5178" y="1034"/>
                      <a:pt x="4033" y="312"/>
                    </a:cubicBezTo>
                    <a:cubicBezTo>
                      <a:pt x="3648" y="103"/>
                      <a:pt x="3229" y="1"/>
                      <a:pt x="281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9" name="Google Shape;349;p30"/>
              <p:cNvSpPr/>
              <p:nvPr/>
            </p:nvSpPr>
            <p:spPr>
              <a:xfrm rot="-1284784">
                <a:off x="1474557" y="2713590"/>
                <a:ext cx="57277" cy="99203"/>
              </a:xfrm>
              <a:custGeom>
                <a:avLst/>
                <a:gdLst/>
                <a:ahLst/>
                <a:cxnLst/>
                <a:rect l="l" t="t" r="r" b="b"/>
                <a:pathLst>
                  <a:path w="2291" h="3968" extrusionOk="0">
                    <a:moveTo>
                      <a:pt x="622" y="1"/>
                    </a:moveTo>
                    <a:cubicBezTo>
                      <a:pt x="1145" y="2490"/>
                      <a:pt x="0" y="3734"/>
                      <a:pt x="846" y="3933"/>
                    </a:cubicBezTo>
                    <a:cubicBezTo>
                      <a:pt x="920" y="3957"/>
                      <a:pt x="990" y="3968"/>
                      <a:pt x="1057" y="3968"/>
                    </a:cubicBezTo>
                    <a:cubicBezTo>
                      <a:pt x="2201" y="3968"/>
                      <a:pt x="2290" y="717"/>
                      <a:pt x="2290" y="623"/>
                    </a:cubicBezTo>
                    <a:lnTo>
                      <a:pt x="622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0" name="Google Shape;350;p30"/>
              <p:cNvSpPr/>
              <p:nvPr/>
            </p:nvSpPr>
            <p:spPr>
              <a:xfrm rot="-1284784">
                <a:off x="1537492" y="2710165"/>
                <a:ext cx="77802" cy="95953"/>
              </a:xfrm>
              <a:custGeom>
                <a:avLst/>
                <a:gdLst/>
                <a:ahLst/>
                <a:cxnLst/>
                <a:rect l="l" t="t" r="r" b="b"/>
                <a:pathLst>
                  <a:path w="3112" h="3838" extrusionOk="0">
                    <a:moveTo>
                      <a:pt x="1" y="0"/>
                    </a:moveTo>
                    <a:cubicBezTo>
                      <a:pt x="1306" y="2201"/>
                      <a:pt x="662" y="3838"/>
                      <a:pt x="1492" y="3838"/>
                    </a:cubicBezTo>
                    <a:cubicBezTo>
                      <a:pt x="1516" y="3838"/>
                      <a:pt x="1542" y="3836"/>
                      <a:pt x="1569" y="3834"/>
                    </a:cubicBezTo>
                    <a:cubicBezTo>
                      <a:pt x="3112" y="3834"/>
                      <a:pt x="1967" y="200"/>
                      <a:pt x="186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1" name="Google Shape;351;p30"/>
              <p:cNvSpPr/>
              <p:nvPr/>
            </p:nvSpPr>
            <p:spPr>
              <a:xfrm rot="-1284784">
                <a:off x="1511619" y="2713417"/>
                <a:ext cx="56052" cy="101303"/>
              </a:xfrm>
              <a:custGeom>
                <a:avLst/>
                <a:gdLst/>
                <a:ahLst/>
                <a:cxnLst/>
                <a:rect l="l" t="t" r="r" b="b"/>
                <a:pathLst>
                  <a:path w="2242" h="4052" extrusionOk="0">
                    <a:moveTo>
                      <a:pt x="100" y="0"/>
                    </a:moveTo>
                    <a:lnTo>
                      <a:pt x="100" y="0"/>
                    </a:lnTo>
                    <a:cubicBezTo>
                      <a:pt x="921" y="2489"/>
                      <a:pt x="0" y="3933"/>
                      <a:pt x="821" y="4033"/>
                    </a:cubicBezTo>
                    <a:cubicBezTo>
                      <a:pt x="880" y="4046"/>
                      <a:pt x="935" y="4052"/>
                      <a:pt x="988" y="4052"/>
                    </a:cubicBezTo>
                    <a:cubicBezTo>
                      <a:pt x="2241" y="4052"/>
                      <a:pt x="1966" y="514"/>
                      <a:pt x="1966" y="299"/>
                    </a:cubicBezTo>
                    <a:lnTo>
                      <a:pt x="100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2" name="Google Shape;352;p30"/>
              <p:cNvSpPr/>
              <p:nvPr/>
            </p:nvSpPr>
            <p:spPr>
              <a:xfrm rot="-1284784">
                <a:off x="1558956" y="2672396"/>
                <a:ext cx="137554" cy="112853"/>
              </a:xfrm>
              <a:custGeom>
                <a:avLst/>
                <a:gdLst/>
                <a:ahLst/>
                <a:cxnLst/>
                <a:rect l="l" t="t" r="r" b="b"/>
                <a:pathLst>
                  <a:path w="5502" h="4514" extrusionOk="0">
                    <a:moveTo>
                      <a:pt x="2807" y="0"/>
                    </a:moveTo>
                    <a:cubicBezTo>
                      <a:pt x="1962" y="0"/>
                      <a:pt x="1135" y="436"/>
                      <a:pt x="722" y="1178"/>
                    </a:cubicBezTo>
                    <a:cubicBezTo>
                      <a:pt x="1" y="2323"/>
                      <a:pt x="324" y="3792"/>
                      <a:pt x="1444" y="4514"/>
                    </a:cubicBezTo>
                    <a:lnTo>
                      <a:pt x="1768" y="3991"/>
                    </a:lnTo>
                    <a:cubicBezTo>
                      <a:pt x="946" y="3468"/>
                      <a:pt x="623" y="2323"/>
                      <a:pt x="1146" y="1502"/>
                    </a:cubicBezTo>
                    <a:cubicBezTo>
                      <a:pt x="1544" y="896"/>
                      <a:pt x="2116" y="597"/>
                      <a:pt x="2717" y="597"/>
                    </a:cubicBezTo>
                    <a:cubicBezTo>
                      <a:pt x="3055" y="597"/>
                      <a:pt x="3403" y="691"/>
                      <a:pt x="3734" y="880"/>
                    </a:cubicBezTo>
                    <a:cubicBezTo>
                      <a:pt x="4556" y="1402"/>
                      <a:pt x="4780" y="2547"/>
                      <a:pt x="4257" y="3369"/>
                    </a:cubicBezTo>
                    <a:lnTo>
                      <a:pt x="4780" y="3667"/>
                    </a:lnTo>
                    <a:cubicBezTo>
                      <a:pt x="5502" y="2547"/>
                      <a:pt x="5078" y="1079"/>
                      <a:pt x="4058" y="357"/>
                    </a:cubicBezTo>
                    <a:cubicBezTo>
                      <a:pt x="3671" y="113"/>
                      <a:pt x="3237" y="0"/>
                      <a:pt x="280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3" name="Google Shape;353;p30"/>
              <p:cNvSpPr/>
              <p:nvPr/>
            </p:nvSpPr>
            <p:spPr>
              <a:xfrm rot="-1284784">
                <a:off x="1138112" y="2668812"/>
                <a:ext cx="539566" cy="284008"/>
              </a:xfrm>
              <a:custGeom>
                <a:avLst/>
                <a:gdLst/>
                <a:ahLst/>
                <a:cxnLst/>
                <a:rect l="l" t="t" r="r" b="b"/>
                <a:pathLst>
                  <a:path w="21582" h="11360" extrusionOk="0">
                    <a:moveTo>
                      <a:pt x="13316" y="0"/>
                    </a:moveTo>
                    <a:cubicBezTo>
                      <a:pt x="13266" y="0"/>
                      <a:pt x="13217" y="2"/>
                      <a:pt x="13168" y="5"/>
                    </a:cubicBezTo>
                    <a:cubicBezTo>
                      <a:pt x="11824" y="5"/>
                      <a:pt x="7269" y="826"/>
                      <a:pt x="7269" y="826"/>
                    </a:cubicBezTo>
                    <a:lnTo>
                      <a:pt x="1245" y="403"/>
                    </a:lnTo>
                    <a:lnTo>
                      <a:pt x="1" y="8493"/>
                    </a:lnTo>
                    <a:lnTo>
                      <a:pt x="9534" y="9538"/>
                    </a:lnTo>
                    <a:cubicBezTo>
                      <a:pt x="9534" y="9538"/>
                      <a:pt x="12247" y="10982"/>
                      <a:pt x="14214" y="11306"/>
                    </a:cubicBezTo>
                    <a:cubicBezTo>
                      <a:pt x="14668" y="11333"/>
                      <a:pt x="15127" y="11360"/>
                      <a:pt x="15558" y="11360"/>
                    </a:cubicBezTo>
                    <a:cubicBezTo>
                      <a:pt x="16710" y="11360"/>
                      <a:pt x="17658" y="11166"/>
                      <a:pt x="17748" y="10260"/>
                    </a:cubicBezTo>
                    <a:cubicBezTo>
                      <a:pt x="17748" y="9115"/>
                      <a:pt x="14512" y="9016"/>
                      <a:pt x="14214" y="8493"/>
                    </a:cubicBezTo>
                    <a:cubicBezTo>
                      <a:pt x="13890" y="7995"/>
                      <a:pt x="13790" y="5506"/>
                      <a:pt x="15035" y="4884"/>
                    </a:cubicBezTo>
                    <a:cubicBezTo>
                      <a:pt x="15210" y="4810"/>
                      <a:pt x="15413" y="4778"/>
                      <a:pt x="15635" y="4778"/>
                    </a:cubicBezTo>
                    <a:cubicBezTo>
                      <a:pt x="16993" y="4778"/>
                      <a:pt x="19035" y="6005"/>
                      <a:pt x="19291" y="6626"/>
                    </a:cubicBezTo>
                    <a:cubicBezTo>
                      <a:pt x="19704" y="7232"/>
                      <a:pt x="19809" y="9019"/>
                      <a:pt x="20481" y="9019"/>
                    </a:cubicBezTo>
                    <a:cubicBezTo>
                      <a:pt x="20499" y="9019"/>
                      <a:pt x="20517" y="9018"/>
                      <a:pt x="20536" y="9016"/>
                    </a:cubicBezTo>
                    <a:cubicBezTo>
                      <a:pt x="21581" y="8916"/>
                      <a:pt x="21581" y="6427"/>
                      <a:pt x="20860" y="5182"/>
                    </a:cubicBezTo>
                    <a:cubicBezTo>
                      <a:pt x="20013" y="3838"/>
                      <a:pt x="17848" y="2071"/>
                      <a:pt x="17225" y="1648"/>
                    </a:cubicBezTo>
                    <a:cubicBezTo>
                      <a:pt x="16720" y="1359"/>
                      <a:pt x="14772" y="0"/>
                      <a:pt x="1331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4" name="Google Shape;354;p30"/>
              <p:cNvSpPr/>
              <p:nvPr/>
            </p:nvSpPr>
            <p:spPr>
              <a:xfrm rot="-1284784">
                <a:off x="1498181" y="2732332"/>
                <a:ext cx="93378" cy="32251"/>
              </a:xfrm>
              <a:custGeom>
                <a:avLst/>
                <a:gdLst/>
                <a:ahLst/>
                <a:cxnLst/>
                <a:rect l="l" t="t" r="r" b="b"/>
                <a:pathLst>
                  <a:path w="3735" h="1290" extrusionOk="0">
                    <a:moveTo>
                      <a:pt x="200" y="170"/>
                    </a:moveTo>
                    <a:cubicBezTo>
                      <a:pt x="100" y="170"/>
                      <a:pt x="0" y="170"/>
                      <a:pt x="0" y="269"/>
                    </a:cubicBezTo>
                    <a:cubicBezTo>
                      <a:pt x="100" y="269"/>
                      <a:pt x="100" y="170"/>
                      <a:pt x="200" y="170"/>
                    </a:cubicBezTo>
                    <a:close/>
                    <a:moveTo>
                      <a:pt x="623" y="1"/>
                    </a:moveTo>
                    <a:cubicBezTo>
                      <a:pt x="556" y="1"/>
                      <a:pt x="490" y="45"/>
                      <a:pt x="424" y="45"/>
                    </a:cubicBezTo>
                    <a:cubicBezTo>
                      <a:pt x="324" y="45"/>
                      <a:pt x="200" y="45"/>
                      <a:pt x="200" y="170"/>
                    </a:cubicBezTo>
                    <a:lnTo>
                      <a:pt x="1145" y="170"/>
                    </a:lnTo>
                    <a:cubicBezTo>
                      <a:pt x="1345" y="269"/>
                      <a:pt x="1569" y="269"/>
                      <a:pt x="1867" y="369"/>
                    </a:cubicBezTo>
                    <a:cubicBezTo>
                      <a:pt x="2066" y="468"/>
                      <a:pt x="2290" y="568"/>
                      <a:pt x="2589" y="668"/>
                    </a:cubicBezTo>
                    <a:cubicBezTo>
                      <a:pt x="2813" y="792"/>
                      <a:pt x="3012" y="892"/>
                      <a:pt x="3112" y="991"/>
                    </a:cubicBezTo>
                    <a:cubicBezTo>
                      <a:pt x="3535" y="1091"/>
                      <a:pt x="3734" y="1290"/>
                      <a:pt x="3734" y="1290"/>
                    </a:cubicBezTo>
                    <a:cubicBezTo>
                      <a:pt x="3734" y="1290"/>
                      <a:pt x="3535" y="1091"/>
                      <a:pt x="3211" y="892"/>
                    </a:cubicBezTo>
                    <a:cubicBezTo>
                      <a:pt x="2913" y="668"/>
                      <a:pt x="2390" y="369"/>
                      <a:pt x="1867" y="170"/>
                    </a:cubicBezTo>
                    <a:cubicBezTo>
                      <a:pt x="1668" y="170"/>
                      <a:pt x="1345" y="45"/>
                      <a:pt x="1145" y="45"/>
                    </a:cubicBezTo>
                    <a:cubicBezTo>
                      <a:pt x="1079" y="45"/>
                      <a:pt x="1013" y="1"/>
                      <a:pt x="909" y="1"/>
                    </a:cubicBezTo>
                    <a:cubicBezTo>
                      <a:pt x="858" y="1"/>
                      <a:pt x="797" y="12"/>
                      <a:pt x="722" y="45"/>
                    </a:cubicBezTo>
                    <a:cubicBezTo>
                      <a:pt x="689" y="12"/>
                      <a:pt x="656" y="1"/>
                      <a:pt x="623" y="1"/>
                    </a:cubicBezTo>
                    <a:close/>
                  </a:path>
                </a:pathLst>
              </a:custGeom>
              <a:solidFill>
                <a:srgbClr val="12476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5" name="Google Shape;355;p30"/>
              <p:cNvSpPr/>
              <p:nvPr/>
            </p:nvSpPr>
            <p:spPr>
              <a:xfrm rot="-1284784">
                <a:off x="1611230" y="2750123"/>
                <a:ext cx="83402" cy="36451"/>
              </a:xfrm>
              <a:custGeom>
                <a:avLst/>
                <a:gdLst/>
                <a:ahLst/>
                <a:cxnLst/>
                <a:rect l="l" t="t" r="r" b="b"/>
                <a:pathLst>
                  <a:path w="3336" h="1458" extrusionOk="0">
                    <a:moveTo>
                      <a:pt x="2813" y="1"/>
                    </a:moveTo>
                    <a:cubicBezTo>
                      <a:pt x="2463" y="550"/>
                      <a:pt x="1836" y="876"/>
                      <a:pt x="1213" y="876"/>
                    </a:cubicBezTo>
                    <a:cubicBezTo>
                      <a:pt x="904" y="876"/>
                      <a:pt x="596" y="796"/>
                      <a:pt x="324" y="623"/>
                    </a:cubicBezTo>
                    <a:lnTo>
                      <a:pt x="0" y="1146"/>
                    </a:lnTo>
                    <a:cubicBezTo>
                      <a:pt x="385" y="1355"/>
                      <a:pt x="807" y="1457"/>
                      <a:pt x="1225" y="1457"/>
                    </a:cubicBezTo>
                    <a:cubicBezTo>
                      <a:pt x="2049" y="1457"/>
                      <a:pt x="2857" y="1059"/>
                      <a:pt x="3336" y="299"/>
                    </a:cubicBezTo>
                    <a:lnTo>
                      <a:pt x="2813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6" name="Google Shape;356;p30"/>
              <p:cNvSpPr/>
              <p:nvPr/>
            </p:nvSpPr>
            <p:spPr>
              <a:xfrm rot="-1284784">
                <a:off x="1656685" y="2763778"/>
                <a:ext cx="422562" cy="118879"/>
              </a:xfrm>
              <a:custGeom>
                <a:avLst/>
                <a:gdLst/>
                <a:ahLst/>
                <a:cxnLst/>
                <a:rect l="l" t="t" r="r" b="b"/>
                <a:pathLst>
                  <a:path w="16902" h="4755" extrusionOk="0">
                    <a:moveTo>
                      <a:pt x="0" y="0"/>
                    </a:moveTo>
                    <a:lnTo>
                      <a:pt x="200" y="622"/>
                    </a:lnTo>
                    <a:lnTo>
                      <a:pt x="16379" y="4754"/>
                    </a:lnTo>
                    <a:cubicBezTo>
                      <a:pt x="16379" y="4754"/>
                      <a:pt x="16901" y="2589"/>
                      <a:pt x="10380" y="1021"/>
                    </a:cubicBezTo>
                    <a:cubicBezTo>
                      <a:pt x="9515" y="870"/>
                      <a:pt x="7285" y="478"/>
                      <a:pt x="5753" y="478"/>
                    </a:cubicBezTo>
                    <a:cubicBezTo>
                      <a:pt x="5258" y="478"/>
                      <a:pt x="4835" y="519"/>
                      <a:pt x="4555" y="622"/>
                    </a:cubicBezTo>
                    <a:cubicBezTo>
                      <a:pt x="4227" y="747"/>
                      <a:pt x="3848" y="797"/>
                      <a:pt x="3451" y="797"/>
                    </a:cubicBezTo>
                    <a:cubicBezTo>
                      <a:pt x="1864" y="797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7" name="Google Shape;357;p30"/>
              <p:cNvSpPr/>
              <p:nvPr/>
            </p:nvSpPr>
            <p:spPr>
              <a:xfrm rot="-1284784">
                <a:off x="1768692" y="2812308"/>
                <a:ext cx="31151" cy="26251"/>
              </a:xfrm>
              <a:custGeom>
                <a:avLst/>
                <a:gdLst/>
                <a:ahLst/>
                <a:cxnLst/>
                <a:rect l="l" t="t" r="r" b="b"/>
                <a:pathLst>
                  <a:path w="1246" h="1050" extrusionOk="0">
                    <a:moveTo>
                      <a:pt x="626" y="0"/>
                    </a:moveTo>
                    <a:cubicBezTo>
                      <a:pt x="447" y="0"/>
                      <a:pt x="262" y="85"/>
                      <a:pt x="200" y="208"/>
                    </a:cubicBezTo>
                    <a:cubicBezTo>
                      <a:pt x="1" y="532"/>
                      <a:pt x="101" y="830"/>
                      <a:pt x="399" y="930"/>
                    </a:cubicBezTo>
                    <a:cubicBezTo>
                      <a:pt x="484" y="1015"/>
                      <a:pt x="579" y="1049"/>
                      <a:pt x="675" y="1049"/>
                    </a:cubicBezTo>
                    <a:cubicBezTo>
                      <a:pt x="834" y="1049"/>
                      <a:pt x="997" y="954"/>
                      <a:pt x="1121" y="830"/>
                    </a:cubicBezTo>
                    <a:cubicBezTo>
                      <a:pt x="1245" y="532"/>
                      <a:pt x="1121" y="208"/>
                      <a:pt x="922" y="109"/>
                    </a:cubicBezTo>
                    <a:cubicBezTo>
                      <a:pt x="846" y="33"/>
                      <a:pt x="737" y="0"/>
                      <a:pt x="6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8" name="Google Shape;358;p30"/>
              <p:cNvSpPr/>
              <p:nvPr/>
            </p:nvSpPr>
            <p:spPr>
              <a:xfrm rot="-1284784">
                <a:off x="1543758" y="2737263"/>
                <a:ext cx="15575" cy="41101"/>
              </a:xfrm>
              <a:custGeom>
                <a:avLst/>
                <a:gdLst/>
                <a:ahLst/>
                <a:cxnLst/>
                <a:rect l="l" t="t" r="r" b="b"/>
                <a:pathLst>
                  <a:path w="623" h="1644" extrusionOk="0">
                    <a:moveTo>
                      <a:pt x="0" y="0"/>
                    </a:moveTo>
                    <a:lnTo>
                      <a:pt x="0" y="100"/>
                    </a:lnTo>
                    <a:cubicBezTo>
                      <a:pt x="0" y="100"/>
                      <a:pt x="100" y="199"/>
                      <a:pt x="100" y="299"/>
                    </a:cubicBezTo>
                    <a:cubicBezTo>
                      <a:pt x="100" y="399"/>
                      <a:pt x="199" y="623"/>
                      <a:pt x="299" y="822"/>
                    </a:cubicBezTo>
                    <a:cubicBezTo>
                      <a:pt x="299" y="921"/>
                      <a:pt x="398" y="1021"/>
                      <a:pt x="398" y="1145"/>
                    </a:cubicBezTo>
                    <a:cubicBezTo>
                      <a:pt x="398" y="1245"/>
                      <a:pt x="398" y="1245"/>
                      <a:pt x="523" y="1344"/>
                    </a:cubicBezTo>
                    <a:lnTo>
                      <a:pt x="523" y="1643"/>
                    </a:lnTo>
                    <a:cubicBezTo>
                      <a:pt x="523" y="1643"/>
                      <a:pt x="622" y="1544"/>
                      <a:pt x="622" y="1344"/>
                    </a:cubicBezTo>
                    <a:cubicBezTo>
                      <a:pt x="523" y="1245"/>
                      <a:pt x="523" y="1145"/>
                      <a:pt x="523" y="1021"/>
                    </a:cubicBezTo>
                    <a:cubicBezTo>
                      <a:pt x="523" y="921"/>
                      <a:pt x="523" y="822"/>
                      <a:pt x="398" y="722"/>
                    </a:cubicBezTo>
                    <a:cubicBezTo>
                      <a:pt x="398" y="623"/>
                      <a:pt x="398" y="523"/>
                      <a:pt x="299" y="399"/>
                    </a:cubicBezTo>
                    <a:cubicBezTo>
                      <a:pt x="299" y="299"/>
                      <a:pt x="199" y="299"/>
                      <a:pt x="199" y="199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2476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9" name="Google Shape;359;p30"/>
              <p:cNvSpPr/>
              <p:nvPr/>
            </p:nvSpPr>
            <p:spPr>
              <a:xfrm rot="-1284784">
                <a:off x="1521253" y="2745963"/>
                <a:ext cx="5000" cy="54177"/>
              </a:xfrm>
              <a:custGeom>
                <a:avLst/>
                <a:gdLst/>
                <a:ahLst/>
                <a:cxnLst/>
                <a:rect l="l" t="t" r="r" b="b"/>
                <a:pathLst>
                  <a:path w="200" h="2167" extrusionOk="0">
                    <a:moveTo>
                      <a:pt x="1" y="1"/>
                    </a:moveTo>
                    <a:lnTo>
                      <a:pt x="1" y="299"/>
                    </a:lnTo>
                    <a:lnTo>
                      <a:pt x="1" y="1021"/>
                    </a:lnTo>
                    <a:lnTo>
                      <a:pt x="1" y="1444"/>
                    </a:lnTo>
                    <a:cubicBezTo>
                      <a:pt x="1" y="1544"/>
                      <a:pt x="100" y="1644"/>
                      <a:pt x="100" y="1743"/>
                    </a:cubicBezTo>
                    <a:lnTo>
                      <a:pt x="100" y="2166"/>
                    </a:lnTo>
                    <a:cubicBezTo>
                      <a:pt x="100" y="2166"/>
                      <a:pt x="100" y="1967"/>
                      <a:pt x="200" y="1743"/>
                    </a:cubicBezTo>
                    <a:lnTo>
                      <a:pt x="200" y="1444"/>
                    </a:lnTo>
                    <a:lnTo>
                      <a:pt x="200" y="1021"/>
                    </a:lnTo>
                    <a:cubicBezTo>
                      <a:pt x="200" y="723"/>
                      <a:pt x="100" y="499"/>
                      <a:pt x="100" y="299"/>
                    </a:cubicBezTo>
                    <a:cubicBezTo>
                      <a:pt x="1" y="10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12476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0" name="Google Shape;360;p30"/>
              <p:cNvSpPr/>
              <p:nvPr/>
            </p:nvSpPr>
            <p:spPr>
              <a:xfrm rot="-1284784">
                <a:off x="-465789" y="2818600"/>
                <a:ext cx="2618652" cy="2333644"/>
              </a:xfrm>
              <a:custGeom>
                <a:avLst/>
                <a:gdLst/>
                <a:ahLst/>
                <a:cxnLst/>
                <a:rect l="l" t="t" r="r" b="b"/>
                <a:pathLst>
                  <a:path w="104743" h="93343" extrusionOk="0">
                    <a:moveTo>
                      <a:pt x="61269" y="1"/>
                    </a:moveTo>
                    <a:cubicBezTo>
                      <a:pt x="54514" y="1"/>
                      <a:pt x="48272" y="3168"/>
                      <a:pt x="43037" y="7991"/>
                    </a:cubicBezTo>
                    <a:lnTo>
                      <a:pt x="1" y="47493"/>
                    </a:lnTo>
                    <a:lnTo>
                      <a:pt x="12347" y="93343"/>
                    </a:lnTo>
                    <a:cubicBezTo>
                      <a:pt x="18470" y="84432"/>
                      <a:pt x="24070" y="78408"/>
                      <a:pt x="28202" y="77786"/>
                    </a:cubicBezTo>
                    <a:cubicBezTo>
                      <a:pt x="29056" y="77662"/>
                      <a:pt x="29830" y="77611"/>
                      <a:pt x="30557" y="77611"/>
                    </a:cubicBezTo>
                    <a:cubicBezTo>
                      <a:pt x="33813" y="77611"/>
                      <a:pt x="36110" y="78627"/>
                      <a:pt x="40257" y="78627"/>
                    </a:cubicBezTo>
                    <a:cubicBezTo>
                      <a:pt x="40583" y="78627"/>
                      <a:pt x="40920" y="78621"/>
                      <a:pt x="41270" y="78607"/>
                    </a:cubicBezTo>
                    <a:cubicBezTo>
                      <a:pt x="45950" y="78408"/>
                      <a:pt x="47393" y="75396"/>
                      <a:pt x="49683" y="72708"/>
                    </a:cubicBezTo>
                    <a:cubicBezTo>
                      <a:pt x="57051" y="72907"/>
                      <a:pt x="67929" y="73853"/>
                      <a:pt x="75296" y="74052"/>
                    </a:cubicBezTo>
                    <a:cubicBezTo>
                      <a:pt x="75604" y="74066"/>
                      <a:pt x="75912" y="74073"/>
                      <a:pt x="76219" y="74073"/>
                    </a:cubicBezTo>
                    <a:cubicBezTo>
                      <a:pt x="82412" y="74073"/>
                      <a:pt x="88360" y="71224"/>
                      <a:pt x="92297" y="66386"/>
                    </a:cubicBezTo>
                    <a:lnTo>
                      <a:pt x="104742" y="48837"/>
                    </a:lnTo>
                    <a:lnTo>
                      <a:pt x="96877" y="42515"/>
                    </a:lnTo>
                    <a:lnTo>
                      <a:pt x="80897" y="59416"/>
                    </a:lnTo>
                    <a:lnTo>
                      <a:pt x="51650" y="52895"/>
                    </a:lnTo>
                    <a:lnTo>
                      <a:pt x="40548" y="30791"/>
                    </a:lnTo>
                    <a:lnTo>
                      <a:pt x="59640" y="16081"/>
                    </a:lnTo>
                    <a:lnTo>
                      <a:pt x="86696" y="16703"/>
                    </a:lnTo>
                    <a:lnTo>
                      <a:pt x="87642" y="5278"/>
                    </a:lnTo>
                    <a:cubicBezTo>
                      <a:pt x="87642" y="5278"/>
                      <a:pt x="71463" y="1445"/>
                      <a:pt x="65539" y="424"/>
                    </a:cubicBezTo>
                    <a:cubicBezTo>
                      <a:pt x="64096" y="137"/>
                      <a:pt x="62672" y="1"/>
                      <a:pt x="6126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1" name="Google Shape;361;p30"/>
              <p:cNvSpPr/>
              <p:nvPr/>
            </p:nvSpPr>
            <p:spPr>
              <a:xfrm rot="-1284784">
                <a:off x="395869" y="3679473"/>
                <a:ext cx="524015" cy="459264"/>
              </a:xfrm>
              <a:custGeom>
                <a:avLst/>
                <a:gdLst/>
                <a:ahLst/>
                <a:cxnLst/>
                <a:rect l="l" t="t" r="r" b="b"/>
                <a:pathLst>
                  <a:path w="20960" h="18370" extrusionOk="0">
                    <a:moveTo>
                      <a:pt x="15035" y="0"/>
                    </a:moveTo>
                    <a:lnTo>
                      <a:pt x="4655" y="4979"/>
                    </a:lnTo>
                    <a:cubicBezTo>
                      <a:pt x="4655" y="4979"/>
                      <a:pt x="1" y="13790"/>
                      <a:pt x="12446" y="18370"/>
                    </a:cubicBezTo>
                    <a:lnTo>
                      <a:pt x="20959" y="12545"/>
                    </a:lnTo>
                    <a:lnTo>
                      <a:pt x="15035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2" name="Google Shape;362;p30"/>
              <p:cNvSpPr/>
              <p:nvPr/>
            </p:nvSpPr>
            <p:spPr>
              <a:xfrm rot="-1284784">
                <a:off x="631239" y="3304037"/>
                <a:ext cx="464214" cy="659444"/>
              </a:xfrm>
              <a:custGeom>
                <a:avLst/>
                <a:gdLst/>
                <a:ahLst/>
                <a:cxnLst/>
                <a:rect l="l" t="t" r="r" b="b"/>
                <a:pathLst>
                  <a:path w="18568" h="26377" extrusionOk="0">
                    <a:moveTo>
                      <a:pt x="9353" y="0"/>
                    </a:moveTo>
                    <a:cubicBezTo>
                      <a:pt x="4779" y="0"/>
                      <a:pt x="50" y="4552"/>
                      <a:pt x="0" y="14791"/>
                    </a:cubicBezTo>
                    <a:lnTo>
                      <a:pt x="2689" y="24648"/>
                    </a:lnTo>
                    <a:cubicBezTo>
                      <a:pt x="4544" y="25475"/>
                      <a:pt x="6828" y="26376"/>
                      <a:pt x="9061" y="26376"/>
                    </a:cubicBezTo>
                    <a:cubicBezTo>
                      <a:pt x="12940" y="26376"/>
                      <a:pt x="16665" y="23659"/>
                      <a:pt x="17723" y="13123"/>
                    </a:cubicBezTo>
                    <a:cubicBezTo>
                      <a:pt x="18567" y="4782"/>
                      <a:pt x="14041" y="0"/>
                      <a:pt x="935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3" name="Google Shape;363;p30"/>
              <p:cNvSpPr/>
              <p:nvPr/>
            </p:nvSpPr>
            <p:spPr>
              <a:xfrm rot="-1284784">
                <a:off x="-324717" y="3263089"/>
                <a:ext cx="1758027" cy="1362065"/>
              </a:xfrm>
              <a:custGeom>
                <a:avLst/>
                <a:gdLst/>
                <a:ahLst/>
                <a:cxnLst/>
                <a:rect l="l" t="t" r="r" b="b"/>
                <a:pathLst>
                  <a:path w="70319" h="54481" extrusionOk="0">
                    <a:moveTo>
                      <a:pt x="52678" y="0"/>
                    </a:moveTo>
                    <a:cubicBezTo>
                      <a:pt x="47927" y="0"/>
                      <a:pt x="45703" y="2081"/>
                      <a:pt x="41276" y="2081"/>
                    </a:cubicBezTo>
                    <a:cubicBezTo>
                      <a:pt x="40244" y="2081"/>
                      <a:pt x="39092" y="1968"/>
                      <a:pt x="37761" y="1689"/>
                    </a:cubicBezTo>
                    <a:cubicBezTo>
                      <a:pt x="37218" y="1566"/>
                      <a:pt x="36715" y="1509"/>
                      <a:pt x="36247" y="1509"/>
                    </a:cubicBezTo>
                    <a:cubicBezTo>
                      <a:pt x="30360" y="1509"/>
                      <a:pt x="29942" y="10515"/>
                      <a:pt x="24270" y="10699"/>
                    </a:cubicBezTo>
                    <a:cubicBezTo>
                      <a:pt x="18271" y="10899"/>
                      <a:pt x="19715" y="20656"/>
                      <a:pt x="10804" y="21378"/>
                    </a:cubicBezTo>
                    <a:cubicBezTo>
                      <a:pt x="1768" y="22224"/>
                      <a:pt x="1" y="37781"/>
                      <a:pt x="5502" y="49803"/>
                    </a:cubicBezTo>
                    <a:cubicBezTo>
                      <a:pt x="7111" y="53291"/>
                      <a:pt x="8745" y="54480"/>
                      <a:pt x="10510" y="54480"/>
                    </a:cubicBezTo>
                    <a:cubicBezTo>
                      <a:pt x="14299" y="54480"/>
                      <a:pt x="18689" y="48995"/>
                      <a:pt x="24715" y="48995"/>
                    </a:cubicBezTo>
                    <a:cubicBezTo>
                      <a:pt x="25477" y="48995"/>
                      <a:pt x="26266" y="49083"/>
                      <a:pt x="27082" y="49281"/>
                    </a:cubicBezTo>
                    <a:cubicBezTo>
                      <a:pt x="27688" y="49426"/>
                      <a:pt x="28273" y="49495"/>
                      <a:pt x="28838" y="49495"/>
                    </a:cubicBezTo>
                    <a:cubicBezTo>
                      <a:pt x="37924" y="49495"/>
                      <a:pt x="41843" y="31733"/>
                      <a:pt x="45850" y="31334"/>
                    </a:cubicBezTo>
                    <a:cubicBezTo>
                      <a:pt x="50206" y="30936"/>
                      <a:pt x="50928" y="24813"/>
                      <a:pt x="53616" y="24713"/>
                    </a:cubicBezTo>
                    <a:cubicBezTo>
                      <a:pt x="56429" y="24589"/>
                      <a:pt x="57350" y="20357"/>
                      <a:pt x="57350" y="20357"/>
                    </a:cubicBezTo>
                    <a:cubicBezTo>
                      <a:pt x="70318" y="15578"/>
                      <a:pt x="61606" y="444"/>
                      <a:pt x="53517" y="21"/>
                    </a:cubicBezTo>
                    <a:cubicBezTo>
                      <a:pt x="53229" y="7"/>
                      <a:pt x="52949" y="0"/>
                      <a:pt x="52678" y="0"/>
                    </a:cubicBezTo>
                    <a:close/>
                  </a:path>
                </a:pathLst>
              </a:custGeom>
              <a:solidFill>
                <a:srgbClr val="9B65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4" name="Google Shape;364;p30"/>
              <p:cNvSpPr/>
              <p:nvPr/>
            </p:nvSpPr>
            <p:spPr>
              <a:xfrm rot="-1284784">
                <a:off x="1859476" y="3209268"/>
                <a:ext cx="145029" cy="157680"/>
              </a:xfrm>
              <a:custGeom>
                <a:avLst/>
                <a:gdLst/>
                <a:ahLst/>
                <a:cxnLst/>
                <a:rect l="l" t="t" r="r" b="b"/>
                <a:pathLst>
                  <a:path w="5801" h="6307" extrusionOk="0">
                    <a:moveTo>
                      <a:pt x="4293" y="1"/>
                    </a:moveTo>
                    <a:cubicBezTo>
                      <a:pt x="3515" y="1"/>
                      <a:pt x="2572" y="1059"/>
                      <a:pt x="1768" y="2118"/>
                    </a:cubicBezTo>
                    <a:cubicBezTo>
                      <a:pt x="921" y="3263"/>
                      <a:pt x="299" y="5230"/>
                      <a:pt x="0" y="6176"/>
                    </a:cubicBezTo>
                    <a:cubicBezTo>
                      <a:pt x="392" y="6264"/>
                      <a:pt x="772" y="6307"/>
                      <a:pt x="1139" y="6307"/>
                    </a:cubicBezTo>
                    <a:cubicBezTo>
                      <a:pt x="2427" y="6307"/>
                      <a:pt x="3543" y="5776"/>
                      <a:pt x="4356" y="4807"/>
                    </a:cubicBezTo>
                    <a:cubicBezTo>
                      <a:pt x="4033" y="4508"/>
                      <a:pt x="3834" y="4184"/>
                      <a:pt x="3834" y="3985"/>
                    </a:cubicBezTo>
                    <a:cubicBezTo>
                      <a:pt x="3734" y="3363"/>
                      <a:pt x="5800" y="973"/>
                      <a:pt x="4879" y="252"/>
                    </a:cubicBezTo>
                    <a:cubicBezTo>
                      <a:pt x="4700" y="77"/>
                      <a:pt x="4502" y="1"/>
                      <a:pt x="429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5" name="Google Shape;365;p30"/>
              <p:cNvSpPr/>
              <p:nvPr/>
            </p:nvSpPr>
            <p:spPr>
              <a:xfrm rot="-1284784">
                <a:off x="561074" y="3501430"/>
                <a:ext cx="573167" cy="513415"/>
              </a:xfrm>
              <a:custGeom>
                <a:avLst/>
                <a:gdLst/>
                <a:ahLst/>
                <a:cxnLst/>
                <a:rect l="l" t="t" r="r" b="b"/>
                <a:pathLst>
                  <a:path w="22926" h="20536" extrusionOk="0">
                    <a:moveTo>
                      <a:pt x="22826" y="1"/>
                    </a:moveTo>
                    <a:cubicBezTo>
                      <a:pt x="22826" y="299"/>
                      <a:pt x="22726" y="623"/>
                      <a:pt x="22403" y="922"/>
                    </a:cubicBezTo>
                    <a:cubicBezTo>
                      <a:pt x="22726" y="623"/>
                      <a:pt x="22925" y="299"/>
                      <a:pt x="22826" y="1"/>
                    </a:cubicBezTo>
                    <a:close/>
                    <a:moveTo>
                      <a:pt x="21058" y="1768"/>
                    </a:moveTo>
                    <a:cubicBezTo>
                      <a:pt x="20436" y="1967"/>
                      <a:pt x="19714" y="2166"/>
                      <a:pt x="18992" y="2390"/>
                    </a:cubicBezTo>
                    <a:cubicBezTo>
                      <a:pt x="18669" y="2490"/>
                      <a:pt x="18271" y="2689"/>
                      <a:pt x="17847" y="2913"/>
                    </a:cubicBezTo>
                    <a:cubicBezTo>
                      <a:pt x="17524" y="3112"/>
                      <a:pt x="17225" y="3535"/>
                      <a:pt x="17026" y="3834"/>
                    </a:cubicBezTo>
                    <a:cubicBezTo>
                      <a:pt x="16802" y="4257"/>
                      <a:pt x="16702" y="4655"/>
                      <a:pt x="16503" y="5178"/>
                    </a:cubicBezTo>
                    <a:cubicBezTo>
                      <a:pt x="16279" y="5601"/>
                      <a:pt x="16080" y="6024"/>
                      <a:pt x="15781" y="6323"/>
                    </a:cubicBezTo>
                    <a:cubicBezTo>
                      <a:pt x="15159" y="7144"/>
                      <a:pt x="14313" y="7667"/>
                      <a:pt x="13392" y="8090"/>
                    </a:cubicBezTo>
                    <a:cubicBezTo>
                      <a:pt x="12969" y="8289"/>
                      <a:pt x="12446" y="8513"/>
                      <a:pt x="12048" y="8712"/>
                    </a:cubicBezTo>
                    <a:cubicBezTo>
                      <a:pt x="11525" y="9011"/>
                      <a:pt x="11102" y="9235"/>
                      <a:pt x="10579" y="9434"/>
                    </a:cubicBezTo>
                    <a:cubicBezTo>
                      <a:pt x="10181" y="9633"/>
                      <a:pt x="9658" y="9857"/>
                      <a:pt x="9235" y="10156"/>
                    </a:cubicBezTo>
                    <a:cubicBezTo>
                      <a:pt x="8812" y="10480"/>
                      <a:pt x="8414" y="10878"/>
                      <a:pt x="8090" y="11202"/>
                    </a:cubicBezTo>
                    <a:cubicBezTo>
                      <a:pt x="7791" y="11625"/>
                      <a:pt x="7468" y="12023"/>
                      <a:pt x="7169" y="12446"/>
                    </a:cubicBezTo>
                    <a:cubicBezTo>
                      <a:pt x="6846" y="12745"/>
                      <a:pt x="6447" y="12969"/>
                      <a:pt x="5925" y="13168"/>
                    </a:cubicBezTo>
                    <a:cubicBezTo>
                      <a:pt x="5078" y="13591"/>
                      <a:pt x="4157" y="13790"/>
                      <a:pt x="3336" y="14213"/>
                    </a:cubicBezTo>
                    <a:cubicBezTo>
                      <a:pt x="2913" y="14412"/>
                      <a:pt x="2490" y="14612"/>
                      <a:pt x="2291" y="15035"/>
                    </a:cubicBezTo>
                    <a:cubicBezTo>
                      <a:pt x="2291" y="15134"/>
                      <a:pt x="2191" y="15234"/>
                      <a:pt x="2191" y="15234"/>
                    </a:cubicBezTo>
                    <a:cubicBezTo>
                      <a:pt x="2191" y="15358"/>
                      <a:pt x="2091" y="15458"/>
                      <a:pt x="2091" y="15557"/>
                    </a:cubicBezTo>
                    <a:cubicBezTo>
                      <a:pt x="2091" y="15757"/>
                      <a:pt x="1967" y="15981"/>
                      <a:pt x="1967" y="16180"/>
                    </a:cubicBezTo>
                    <a:cubicBezTo>
                      <a:pt x="1768" y="16902"/>
                      <a:pt x="1569" y="17623"/>
                      <a:pt x="1245" y="18146"/>
                    </a:cubicBezTo>
                    <a:cubicBezTo>
                      <a:pt x="1046" y="18768"/>
                      <a:pt x="847" y="19291"/>
                      <a:pt x="523" y="19590"/>
                    </a:cubicBezTo>
                    <a:cubicBezTo>
                      <a:pt x="324" y="20013"/>
                      <a:pt x="225" y="20337"/>
                      <a:pt x="1" y="20536"/>
                    </a:cubicBezTo>
                    <a:cubicBezTo>
                      <a:pt x="225" y="20337"/>
                      <a:pt x="424" y="20013"/>
                      <a:pt x="623" y="19714"/>
                    </a:cubicBezTo>
                    <a:cubicBezTo>
                      <a:pt x="847" y="19291"/>
                      <a:pt x="1146" y="18768"/>
                      <a:pt x="1345" y="18146"/>
                    </a:cubicBezTo>
                    <a:cubicBezTo>
                      <a:pt x="1569" y="17623"/>
                      <a:pt x="1867" y="16902"/>
                      <a:pt x="2091" y="16180"/>
                    </a:cubicBezTo>
                    <a:cubicBezTo>
                      <a:pt x="2091" y="15981"/>
                      <a:pt x="2191" y="15757"/>
                      <a:pt x="2191" y="15657"/>
                    </a:cubicBezTo>
                    <a:cubicBezTo>
                      <a:pt x="2191" y="15557"/>
                      <a:pt x="2291" y="15458"/>
                      <a:pt x="2291" y="15358"/>
                    </a:cubicBezTo>
                    <a:cubicBezTo>
                      <a:pt x="2291" y="15234"/>
                      <a:pt x="2390" y="15134"/>
                      <a:pt x="2390" y="15035"/>
                    </a:cubicBezTo>
                    <a:cubicBezTo>
                      <a:pt x="2589" y="14736"/>
                      <a:pt x="3012" y="14512"/>
                      <a:pt x="3435" y="14313"/>
                    </a:cubicBezTo>
                    <a:cubicBezTo>
                      <a:pt x="4157" y="13989"/>
                      <a:pt x="5078" y="13790"/>
                      <a:pt x="6024" y="13267"/>
                    </a:cubicBezTo>
                    <a:cubicBezTo>
                      <a:pt x="6447" y="13068"/>
                      <a:pt x="6846" y="12869"/>
                      <a:pt x="7269" y="12546"/>
                    </a:cubicBezTo>
                    <a:cubicBezTo>
                      <a:pt x="7692" y="12122"/>
                      <a:pt x="7891" y="11724"/>
                      <a:pt x="8190" y="11301"/>
                    </a:cubicBezTo>
                    <a:cubicBezTo>
                      <a:pt x="8613" y="11002"/>
                      <a:pt x="8936" y="10579"/>
                      <a:pt x="9335" y="10256"/>
                    </a:cubicBezTo>
                    <a:cubicBezTo>
                      <a:pt x="9758" y="9957"/>
                      <a:pt x="10181" y="9758"/>
                      <a:pt x="10679" y="9534"/>
                    </a:cubicBezTo>
                    <a:cubicBezTo>
                      <a:pt x="11102" y="9335"/>
                      <a:pt x="11625" y="9136"/>
                      <a:pt x="12048" y="8912"/>
                    </a:cubicBezTo>
                    <a:cubicBezTo>
                      <a:pt x="12546" y="8712"/>
                      <a:pt x="12969" y="8513"/>
                      <a:pt x="13492" y="8190"/>
                    </a:cubicBezTo>
                    <a:cubicBezTo>
                      <a:pt x="14412" y="7767"/>
                      <a:pt x="15259" y="7269"/>
                      <a:pt x="15881" y="6422"/>
                    </a:cubicBezTo>
                    <a:cubicBezTo>
                      <a:pt x="16180" y="6024"/>
                      <a:pt x="16404" y="5601"/>
                      <a:pt x="16603" y="5178"/>
                    </a:cubicBezTo>
                    <a:cubicBezTo>
                      <a:pt x="16802" y="4780"/>
                      <a:pt x="16902" y="4356"/>
                      <a:pt x="17126" y="3933"/>
                    </a:cubicBezTo>
                    <a:cubicBezTo>
                      <a:pt x="17325" y="3535"/>
                      <a:pt x="17648" y="3211"/>
                      <a:pt x="17947" y="3012"/>
                    </a:cubicBezTo>
                    <a:cubicBezTo>
                      <a:pt x="18271" y="2689"/>
                      <a:pt x="18669" y="2589"/>
                      <a:pt x="18992" y="2490"/>
                    </a:cubicBezTo>
                    <a:cubicBezTo>
                      <a:pt x="19714" y="2291"/>
                      <a:pt x="20436" y="1967"/>
                      <a:pt x="21058" y="1768"/>
                    </a:cubicBezTo>
                    <a:close/>
                  </a:path>
                </a:pathLst>
              </a:custGeom>
              <a:solidFill>
                <a:srgbClr val="12476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6" name="Google Shape;366;p30"/>
              <p:cNvSpPr/>
              <p:nvPr/>
            </p:nvSpPr>
            <p:spPr>
              <a:xfrm rot="-1284784">
                <a:off x="389439" y="3431961"/>
                <a:ext cx="678970" cy="394562"/>
              </a:xfrm>
              <a:custGeom>
                <a:avLst/>
                <a:gdLst/>
                <a:ahLst/>
                <a:cxnLst/>
                <a:rect l="l" t="t" r="r" b="b"/>
                <a:pathLst>
                  <a:path w="27158" h="15782" extrusionOk="0">
                    <a:moveTo>
                      <a:pt x="27157" y="1"/>
                    </a:moveTo>
                    <a:cubicBezTo>
                      <a:pt x="27057" y="225"/>
                      <a:pt x="26759" y="524"/>
                      <a:pt x="26435" y="847"/>
                    </a:cubicBezTo>
                    <a:cubicBezTo>
                      <a:pt x="26858" y="524"/>
                      <a:pt x="27057" y="225"/>
                      <a:pt x="27157" y="1"/>
                    </a:cubicBezTo>
                    <a:close/>
                    <a:moveTo>
                      <a:pt x="26435" y="847"/>
                    </a:moveTo>
                    <a:cubicBezTo>
                      <a:pt x="26136" y="1146"/>
                      <a:pt x="25713" y="1469"/>
                      <a:pt x="25191" y="1768"/>
                    </a:cubicBezTo>
                    <a:cubicBezTo>
                      <a:pt x="24668" y="2191"/>
                      <a:pt x="24046" y="2490"/>
                      <a:pt x="23324" y="2813"/>
                    </a:cubicBezTo>
                    <a:cubicBezTo>
                      <a:pt x="23747" y="2714"/>
                      <a:pt x="24046" y="2490"/>
                      <a:pt x="24369" y="2390"/>
                    </a:cubicBezTo>
                    <a:cubicBezTo>
                      <a:pt x="24668" y="2191"/>
                      <a:pt x="24992" y="2092"/>
                      <a:pt x="25191" y="1868"/>
                    </a:cubicBezTo>
                    <a:cubicBezTo>
                      <a:pt x="25713" y="1569"/>
                      <a:pt x="26136" y="1146"/>
                      <a:pt x="26435" y="847"/>
                    </a:cubicBezTo>
                    <a:close/>
                    <a:moveTo>
                      <a:pt x="23324" y="2813"/>
                    </a:moveTo>
                    <a:cubicBezTo>
                      <a:pt x="23125" y="2813"/>
                      <a:pt x="22926" y="2913"/>
                      <a:pt x="22702" y="3013"/>
                    </a:cubicBezTo>
                    <a:cubicBezTo>
                      <a:pt x="22602" y="3013"/>
                      <a:pt x="22403" y="3112"/>
                      <a:pt x="22179" y="3212"/>
                    </a:cubicBezTo>
                    <a:cubicBezTo>
                      <a:pt x="21781" y="3336"/>
                      <a:pt x="21357" y="3436"/>
                      <a:pt x="20934" y="3535"/>
                    </a:cubicBezTo>
                    <a:cubicBezTo>
                      <a:pt x="20536" y="3734"/>
                      <a:pt x="20113" y="3834"/>
                      <a:pt x="19590" y="3958"/>
                    </a:cubicBezTo>
                    <a:cubicBezTo>
                      <a:pt x="19192" y="4058"/>
                      <a:pt x="18669" y="4158"/>
                      <a:pt x="18246" y="4158"/>
                    </a:cubicBezTo>
                    <a:cubicBezTo>
                      <a:pt x="17325" y="4357"/>
                      <a:pt x="16280" y="4581"/>
                      <a:pt x="15334" y="4680"/>
                    </a:cubicBezTo>
                    <a:cubicBezTo>
                      <a:pt x="14313" y="4879"/>
                      <a:pt x="13268" y="4979"/>
                      <a:pt x="12222" y="5402"/>
                    </a:cubicBezTo>
                    <a:cubicBezTo>
                      <a:pt x="11824" y="5601"/>
                      <a:pt x="11301" y="5825"/>
                      <a:pt x="10978" y="6224"/>
                    </a:cubicBezTo>
                    <a:cubicBezTo>
                      <a:pt x="10779" y="6323"/>
                      <a:pt x="10580" y="6547"/>
                      <a:pt x="10356" y="6746"/>
                    </a:cubicBezTo>
                    <a:cubicBezTo>
                      <a:pt x="10256" y="6945"/>
                      <a:pt x="10057" y="7169"/>
                      <a:pt x="9957" y="7368"/>
                    </a:cubicBezTo>
                    <a:cubicBezTo>
                      <a:pt x="9733" y="7568"/>
                      <a:pt x="9634" y="7792"/>
                      <a:pt x="9534" y="7991"/>
                    </a:cubicBezTo>
                    <a:cubicBezTo>
                      <a:pt x="9335" y="8190"/>
                      <a:pt x="9235" y="8414"/>
                      <a:pt x="9111" y="8613"/>
                    </a:cubicBezTo>
                    <a:cubicBezTo>
                      <a:pt x="8912" y="8812"/>
                      <a:pt x="8812" y="9036"/>
                      <a:pt x="8713" y="9235"/>
                    </a:cubicBezTo>
                    <a:cubicBezTo>
                      <a:pt x="8613" y="9335"/>
                      <a:pt x="8489" y="9434"/>
                      <a:pt x="8489" y="9559"/>
                    </a:cubicBezTo>
                    <a:lnTo>
                      <a:pt x="8290" y="9858"/>
                    </a:lnTo>
                    <a:cubicBezTo>
                      <a:pt x="7667" y="10579"/>
                      <a:pt x="6846" y="11102"/>
                      <a:pt x="6124" y="11525"/>
                    </a:cubicBezTo>
                    <a:cubicBezTo>
                      <a:pt x="5278" y="11924"/>
                      <a:pt x="4556" y="12247"/>
                      <a:pt x="3834" y="12546"/>
                    </a:cubicBezTo>
                    <a:cubicBezTo>
                      <a:pt x="3112" y="12869"/>
                      <a:pt x="2490" y="13168"/>
                      <a:pt x="1967" y="13492"/>
                    </a:cubicBezTo>
                    <a:cubicBezTo>
                      <a:pt x="1445" y="13915"/>
                      <a:pt x="1021" y="14214"/>
                      <a:pt x="723" y="14637"/>
                    </a:cubicBezTo>
                    <a:cubicBezTo>
                      <a:pt x="1021" y="14313"/>
                      <a:pt x="1445" y="13915"/>
                      <a:pt x="1967" y="13591"/>
                    </a:cubicBezTo>
                    <a:cubicBezTo>
                      <a:pt x="2490" y="13168"/>
                      <a:pt x="3112" y="12869"/>
                      <a:pt x="3834" y="12670"/>
                    </a:cubicBezTo>
                    <a:cubicBezTo>
                      <a:pt x="4556" y="12347"/>
                      <a:pt x="5377" y="12048"/>
                      <a:pt x="6124" y="11625"/>
                    </a:cubicBezTo>
                    <a:cubicBezTo>
                      <a:pt x="6946" y="11202"/>
                      <a:pt x="7667" y="10679"/>
                      <a:pt x="8389" y="9858"/>
                    </a:cubicBezTo>
                    <a:lnTo>
                      <a:pt x="8613" y="9658"/>
                    </a:lnTo>
                    <a:cubicBezTo>
                      <a:pt x="8713" y="9559"/>
                      <a:pt x="8713" y="9434"/>
                      <a:pt x="8812" y="9335"/>
                    </a:cubicBezTo>
                    <a:cubicBezTo>
                      <a:pt x="8912" y="9136"/>
                      <a:pt x="9111" y="8937"/>
                      <a:pt x="9235" y="8713"/>
                    </a:cubicBezTo>
                    <a:cubicBezTo>
                      <a:pt x="9335" y="8513"/>
                      <a:pt x="9435" y="8314"/>
                      <a:pt x="9634" y="8090"/>
                    </a:cubicBezTo>
                    <a:cubicBezTo>
                      <a:pt x="9733" y="7891"/>
                      <a:pt x="9957" y="7692"/>
                      <a:pt x="10057" y="7468"/>
                    </a:cubicBezTo>
                    <a:cubicBezTo>
                      <a:pt x="10679" y="6647"/>
                      <a:pt x="11401" y="5925"/>
                      <a:pt x="12347" y="5502"/>
                    </a:cubicBezTo>
                    <a:cubicBezTo>
                      <a:pt x="13268" y="5079"/>
                      <a:pt x="14313" y="4979"/>
                      <a:pt x="15334" y="4879"/>
                    </a:cubicBezTo>
                    <a:cubicBezTo>
                      <a:pt x="16280" y="4680"/>
                      <a:pt x="17325" y="4581"/>
                      <a:pt x="18246" y="4357"/>
                    </a:cubicBezTo>
                    <a:cubicBezTo>
                      <a:pt x="18769" y="4257"/>
                      <a:pt x="19192" y="4158"/>
                      <a:pt x="19690" y="4058"/>
                    </a:cubicBezTo>
                    <a:cubicBezTo>
                      <a:pt x="20113" y="3958"/>
                      <a:pt x="20536" y="3834"/>
                      <a:pt x="20934" y="3635"/>
                    </a:cubicBezTo>
                    <a:cubicBezTo>
                      <a:pt x="21357" y="3535"/>
                      <a:pt x="21781" y="3436"/>
                      <a:pt x="22179" y="3336"/>
                    </a:cubicBezTo>
                    <a:cubicBezTo>
                      <a:pt x="22403" y="3212"/>
                      <a:pt x="22602" y="3112"/>
                      <a:pt x="22801" y="3112"/>
                    </a:cubicBezTo>
                    <a:cubicBezTo>
                      <a:pt x="23025" y="3013"/>
                      <a:pt x="23125" y="2913"/>
                      <a:pt x="23324" y="2813"/>
                    </a:cubicBezTo>
                    <a:close/>
                    <a:moveTo>
                      <a:pt x="723" y="14637"/>
                    </a:moveTo>
                    <a:cubicBezTo>
                      <a:pt x="623" y="14736"/>
                      <a:pt x="524" y="14935"/>
                      <a:pt x="399" y="15035"/>
                    </a:cubicBezTo>
                    <a:cubicBezTo>
                      <a:pt x="524" y="14935"/>
                      <a:pt x="623" y="14836"/>
                      <a:pt x="723" y="14637"/>
                    </a:cubicBezTo>
                    <a:close/>
                    <a:moveTo>
                      <a:pt x="398" y="15037"/>
                    </a:moveTo>
                    <a:lnTo>
                      <a:pt x="398" y="15037"/>
                    </a:lnTo>
                    <a:cubicBezTo>
                      <a:pt x="299" y="15260"/>
                      <a:pt x="200" y="15359"/>
                      <a:pt x="100" y="15458"/>
                    </a:cubicBezTo>
                    <a:cubicBezTo>
                      <a:pt x="1" y="15657"/>
                      <a:pt x="1" y="15782"/>
                      <a:pt x="1" y="15782"/>
                    </a:cubicBezTo>
                    <a:cubicBezTo>
                      <a:pt x="1" y="15782"/>
                      <a:pt x="1" y="15657"/>
                      <a:pt x="200" y="15458"/>
                    </a:cubicBezTo>
                    <a:cubicBezTo>
                      <a:pt x="200" y="15359"/>
                      <a:pt x="299" y="15260"/>
                      <a:pt x="398" y="15037"/>
                    </a:cubicBezTo>
                    <a:close/>
                  </a:path>
                </a:pathLst>
              </a:custGeom>
              <a:solidFill>
                <a:srgbClr val="12476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7" name="Google Shape;367;p30"/>
              <p:cNvSpPr/>
              <p:nvPr/>
            </p:nvSpPr>
            <p:spPr>
              <a:xfrm rot="-1284784">
                <a:off x="208954" y="3407105"/>
                <a:ext cx="799049" cy="469239"/>
              </a:xfrm>
              <a:custGeom>
                <a:avLst/>
                <a:gdLst/>
                <a:ahLst/>
                <a:cxnLst/>
                <a:rect l="l" t="t" r="r" b="b"/>
                <a:pathLst>
                  <a:path w="31961" h="18769" extrusionOk="0">
                    <a:moveTo>
                      <a:pt x="31961" y="1"/>
                    </a:moveTo>
                    <a:lnTo>
                      <a:pt x="31961" y="1"/>
                    </a:lnTo>
                    <a:cubicBezTo>
                      <a:pt x="30816" y="101"/>
                      <a:pt x="29148" y="300"/>
                      <a:pt x="27381" y="1246"/>
                    </a:cubicBezTo>
                    <a:cubicBezTo>
                      <a:pt x="26560" y="1768"/>
                      <a:pt x="25738" y="2490"/>
                      <a:pt x="24693" y="2789"/>
                    </a:cubicBezTo>
                    <a:cubicBezTo>
                      <a:pt x="23647" y="3212"/>
                      <a:pt x="22403" y="3511"/>
                      <a:pt x="21283" y="3735"/>
                    </a:cubicBezTo>
                    <a:cubicBezTo>
                      <a:pt x="20038" y="3934"/>
                      <a:pt x="18794" y="4133"/>
                      <a:pt x="17549" y="4456"/>
                    </a:cubicBezTo>
                    <a:cubicBezTo>
                      <a:pt x="16304" y="4656"/>
                      <a:pt x="15060" y="5079"/>
                      <a:pt x="13815" y="5701"/>
                    </a:cubicBezTo>
                    <a:cubicBezTo>
                      <a:pt x="13591" y="5801"/>
                      <a:pt x="13293" y="6000"/>
                      <a:pt x="12969" y="6224"/>
                    </a:cubicBezTo>
                    <a:lnTo>
                      <a:pt x="12148" y="6746"/>
                    </a:lnTo>
                    <a:lnTo>
                      <a:pt x="11426" y="7369"/>
                    </a:lnTo>
                    <a:cubicBezTo>
                      <a:pt x="11202" y="7667"/>
                      <a:pt x="11003" y="7867"/>
                      <a:pt x="10804" y="8091"/>
                    </a:cubicBezTo>
                    <a:cubicBezTo>
                      <a:pt x="9858" y="9012"/>
                      <a:pt x="9036" y="9957"/>
                      <a:pt x="8215" y="10878"/>
                    </a:cubicBezTo>
                    <a:cubicBezTo>
                      <a:pt x="6647" y="12745"/>
                      <a:pt x="5103" y="14413"/>
                      <a:pt x="3635" y="15757"/>
                    </a:cubicBezTo>
                    <a:cubicBezTo>
                      <a:pt x="3013" y="16479"/>
                      <a:pt x="2291" y="17101"/>
                      <a:pt x="1669" y="17624"/>
                    </a:cubicBezTo>
                    <a:cubicBezTo>
                      <a:pt x="1046" y="18047"/>
                      <a:pt x="524" y="18445"/>
                      <a:pt x="1" y="18769"/>
                    </a:cubicBezTo>
                    <a:cubicBezTo>
                      <a:pt x="1046" y="18246"/>
                      <a:pt x="2291" y="17201"/>
                      <a:pt x="3734" y="15857"/>
                    </a:cubicBezTo>
                    <a:cubicBezTo>
                      <a:pt x="5203" y="14512"/>
                      <a:pt x="6746" y="12845"/>
                      <a:pt x="8314" y="10978"/>
                    </a:cubicBezTo>
                    <a:cubicBezTo>
                      <a:pt x="9136" y="10057"/>
                      <a:pt x="9957" y="9111"/>
                      <a:pt x="10903" y="8190"/>
                    </a:cubicBezTo>
                    <a:cubicBezTo>
                      <a:pt x="11102" y="7991"/>
                      <a:pt x="11326" y="7767"/>
                      <a:pt x="11525" y="7468"/>
                    </a:cubicBezTo>
                    <a:lnTo>
                      <a:pt x="12247" y="6846"/>
                    </a:lnTo>
                    <a:lnTo>
                      <a:pt x="13069" y="6323"/>
                    </a:lnTo>
                    <a:cubicBezTo>
                      <a:pt x="13392" y="6124"/>
                      <a:pt x="13591" y="6000"/>
                      <a:pt x="13915" y="5801"/>
                    </a:cubicBezTo>
                    <a:cubicBezTo>
                      <a:pt x="15060" y="5278"/>
                      <a:pt x="16304" y="4880"/>
                      <a:pt x="17549" y="4556"/>
                    </a:cubicBezTo>
                    <a:cubicBezTo>
                      <a:pt x="18794" y="4257"/>
                      <a:pt x="20138" y="4033"/>
                      <a:pt x="21283" y="3834"/>
                    </a:cubicBezTo>
                    <a:cubicBezTo>
                      <a:pt x="22527" y="3635"/>
                      <a:pt x="23647" y="3311"/>
                      <a:pt x="24693" y="2888"/>
                    </a:cubicBezTo>
                    <a:cubicBezTo>
                      <a:pt x="25838" y="2490"/>
                      <a:pt x="26560" y="1768"/>
                      <a:pt x="27505" y="1345"/>
                    </a:cubicBezTo>
                    <a:cubicBezTo>
                      <a:pt x="29148" y="399"/>
                      <a:pt x="30816" y="101"/>
                      <a:pt x="31961" y="1"/>
                    </a:cubicBezTo>
                    <a:close/>
                  </a:path>
                </a:pathLst>
              </a:custGeom>
              <a:solidFill>
                <a:srgbClr val="12476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8" name="Google Shape;368;p30"/>
              <p:cNvSpPr/>
              <p:nvPr/>
            </p:nvSpPr>
            <p:spPr>
              <a:xfrm rot="-1284784">
                <a:off x="142942" y="4096886"/>
                <a:ext cx="456788" cy="194781"/>
              </a:xfrm>
              <a:custGeom>
                <a:avLst/>
                <a:gdLst/>
                <a:ahLst/>
                <a:cxnLst/>
                <a:rect l="l" t="t" r="r" b="b"/>
                <a:pathLst>
                  <a:path w="18271" h="7791" extrusionOk="0">
                    <a:moveTo>
                      <a:pt x="18271" y="0"/>
                    </a:moveTo>
                    <a:lnTo>
                      <a:pt x="18271" y="0"/>
                    </a:lnTo>
                    <a:cubicBezTo>
                      <a:pt x="18146" y="100"/>
                      <a:pt x="18047" y="324"/>
                      <a:pt x="17848" y="523"/>
                    </a:cubicBezTo>
                    <a:cubicBezTo>
                      <a:pt x="18047" y="324"/>
                      <a:pt x="18146" y="199"/>
                      <a:pt x="18271" y="0"/>
                    </a:cubicBezTo>
                    <a:close/>
                    <a:moveTo>
                      <a:pt x="17848" y="523"/>
                    </a:moveTo>
                    <a:cubicBezTo>
                      <a:pt x="17649" y="722"/>
                      <a:pt x="17325" y="946"/>
                      <a:pt x="17126" y="1145"/>
                    </a:cubicBezTo>
                    <a:cubicBezTo>
                      <a:pt x="16802" y="1444"/>
                      <a:pt x="16404" y="1668"/>
                      <a:pt x="15981" y="1966"/>
                    </a:cubicBezTo>
                    <a:cubicBezTo>
                      <a:pt x="15558" y="2190"/>
                      <a:pt x="15159" y="2489"/>
                      <a:pt x="14637" y="2688"/>
                    </a:cubicBezTo>
                    <a:cubicBezTo>
                      <a:pt x="14413" y="2813"/>
                      <a:pt x="14214" y="3012"/>
                      <a:pt x="13915" y="3111"/>
                    </a:cubicBezTo>
                    <a:cubicBezTo>
                      <a:pt x="13691" y="3211"/>
                      <a:pt x="13392" y="3311"/>
                      <a:pt x="13069" y="3435"/>
                    </a:cubicBezTo>
                    <a:cubicBezTo>
                      <a:pt x="12546" y="3634"/>
                      <a:pt x="11924" y="3833"/>
                      <a:pt x="11301" y="3933"/>
                    </a:cubicBezTo>
                    <a:cubicBezTo>
                      <a:pt x="10679" y="4157"/>
                      <a:pt x="10057" y="4256"/>
                      <a:pt x="9435" y="4356"/>
                    </a:cubicBezTo>
                    <a:cubicBezTo>
                      <a:pt x="8812" y="4456"/>
                      <a:pt x="8190" y="4456"/>
                      <a:pt x="7568" y="4456"/>
                    </a:cubicBezTo>
                    <a:cubicBezTo>
                      <a:pt x="6945" y="4555"/>
                      <a:pt x="6323" y="4680"/>
                      <a:pt x="5701" y="4779"/>
                    </a:cubicBezTo>
                    <a:cubicBezTo>
                      <a:pt x="5402" y="4879"/>
                      <a:pt x="5203" y="4978"/>
                      <a:pt x="4879" y="5078"/>
                    </a:cubicBezTo>
                    <a:cubicBezTo>
                      <a:pt x="4581" y="5177"/>
                      <a:pt x="4357" y="5302"/>
                      <a:pt x="4058" y="5302"/>
                    </a:cubicBezTo>
                    <a:cubicBezTo>
                      <a:pt x="3535" y="5501"/>
                      <a:pt x="3112" y="5700"/>
                      <a:pt x="2714" y="6024"/>
                    </a:cubicBezTo>
                    <a:cubicBezTo>
                      <a:pt x="3112" y="5800"/>
                      <a:pt x="3635" y="5601"/>
                      <a:pt x="4158" y="5501"/>
                    </a:cubicBezTo>
                    <a:cubicBezTo>
                      <a:pt x="4680" y="5302"/>
                      <a:pt x="5203" y="5078"/>
                      <a:pt x="5825" y="4978"/>
                    </a:cubicBezTo>
                    <a:cubicBezTo>
                      <a:pt x="6323" y="4779"/>
                      <a:pt x="6945" y="4680"/>
                      <a:pt x="7568" y="4680"/>
                    </a:cubicBezTo>
                    <a:cubicBezTo>
                      <a:pt x="8190" y="4555"/>
                      <a:pt x="8812" y="4555"/>
                      <a:pt x="9435" y="4456"/>
                    </a:cubicBezTo>
                    <a:cubicBezTo>
                      <a:pt x="10181" y="4356"/>
                      <a:pt x="10804" y="4256"/>
                      <a:pt x="11426" y="4157"/>
                    </a:cubicBezTo>
                    <a:cubicBezTo>
                      <a:pt x="12048" y="3933"/>
                      <a:pt x="12546" y="3734"/>
                      <a:pt x="13168" y="3535"/>
                    </a:cubicBezTo>
                    <a:cubicBezTo>
                      <a:pt x="13691" y="3311"/>
                      <a:pt x="14214" y="3111"/>
                      <a:pt x="14736" y="2813"/>
                    </a:cubicBezTo>
                    <a:cubicBezTo>
                      <a:pt x="15259" y="2589"/>
                      <a:pt x="15657" y="2290"/>
                      <a:pt x="16080" y="2066"/>
                    </a:cubicBezTo>
                    <a:cubicBezTo>
                      <a:pt x="16504" y="1767"/>
                      <a:pt x="16802" y="1444"/>
                      <a:pt x="17126" y="1245"/>
                    </a:cubicBezTo>
                    <a:cubicBezTo>
                      <a:pt x="17425" y="946"/>
                      <a:pt x="17649" y="722"/>
                      <a:pt x="17848" y="523"/>
                    </a:cubicBezTo>
                    <a:close/>
                    <a:moveTo>
                      <a:pt x="2714" y="6024"/>
                    </a:moveTo>
                    <a:cubicBezTo>
                      <a:pt x="1768" y="6422"/>
                      <a:pt x="1146" y="6845"/>
                      <a:pt x="623" y="7169"/>
                    </a:cubicBezTo>
                    <a:cubicBezTo>
                      <a:pt x="225" y="7567"/>
                      <a:pt x="1" y="7791"/>
                      <a:pt x="1" y="7791"/>
                    </a:cubicBezTo>
                    <a:cubicBezTo>
                      <a:pt x="1" y="7791"/>
                      <a:pt x="947" y="6945"/>
                      <a:pt x="2714" y="6024"/>
                    </a:cubicBezTo>
                    <a:close/>
                  </a:path>
                </a:pathLst>
              </a:custGeom>
              <a:solidFill>
                <a:srgbClr val="12476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9" name="Google Shape;369;p30"/>
              <p:cNvSpPr/>
              <p:nvPr/>
            </p:nvSpPr>
            <p:spPr>
              <a:xfrm rot="-1284784">
                <a:off x="38570" y="3374998"/>
                <a:ext cx="808899" cy="412612"/>
              </a:xfrm>
              <a:custGeom>
                <a:avLst/>
                <a:gdLst/>
                <a:ahLst/>
                <a:cxnLst/>
                <a:rect l="l" t="t" r="r" b="b"/>
                <a:pathLst>
                  <a:path w="32355" h="16504" extrusionOk="0">
                    <a:moveTo>
                      <a:pt x="24369" y="0"/>
                    </a:moveTo>
                    <a:cubicBezTo>
                      <a:pt x="23747" y="0"/>
                      <a:pt x="23224" y="0"/>
                      <a:pt x="22602" y="100"/>
                    </a:cubicBezTo>
                    <a:cubicBezTo>
                      <a:pt x="21980" y="200"/>
                      <a:pt x="21357" y="424"/>
                      <a:pt x="20934" y="822"/>
                    </a:cubicBezTo>
                    <a:cubicBezTo>
                      <a:pt x="19914" y="1668"/>
                      <a:pt x="19291" y="2813"/>
                      <a:pt x="18669" y="3933"/>
                    </a:cubicBezTo>
                    <a:cubicBezTo>
                      <a:pt x="18047" y="5078"/>
                      <a:pt x="17300" y="6223"/>
                      <a:pt x="16379" y="7169"/>
                    </a:cubicBezTo>
                    <a:cubicBezTo>
                      <a:pt x="15856" y="7567"/>
                      <a:pt x="15334" y="7891"/>
                      <a:pt x="14711" y="8190"/>
                    </a:cubicBezTo>
                    <a:cubicBezTo>
                      <a:pt x="14413" y="8289"/>
                      <a:pt x="14089" y="8414"/>
                      <a:pt x="13790" y="8513"/>
                    </a:cubicBezTo>
                    <a:cubicBezTo>
                      <a:pt x="13467" y="8613"/>
                      <a:pt x="13168" y="8712"/>
                      <a:pt x="12845" y="8712"/>
                    </a:cubicBezTo>
                    <a:cubicBezTo>
                      <a:pt x="12222" y="8812"/>
                      <a:pt x="11600" y="8911"/>
                      <a:pt x="10978" y="9135"/>
                    </a:cubicBezTo>
                    <a:cubicBezTo>
                      <a:pt x="10256" y="9235"/>
                      <a:pt x="9634" y="9335"/>
                      <a:pt x="9111" y="9534"/>
                    </a:cubicBezTo>
                    <a:cubicBezTo>
                      <a:pt x="7866" y="9957"/>
                      <a:pt x="6846" y="10480"/>
                      <a:pt x="5800" y="11102"/>
                    </a:cubicBezTo>
                    <a:cubicBezTo>
                      <a:pt x="4855" y="11625"/>
                      <a:pt x="3934" y="12247"/>
                      <a:pt x="3212" y="12869"/>
                    </a:cubicBezTo>
                    <a:cubicBezTo>
                      <a:pt x="2789" y="13168"/>
                      <a:pt x="2365" y="13491"/>
                      <a:pt x="2067" y="13790"/>
                    </a:cubicBezTo>
                    <a:cubicBezTo>
                      <a:pt x="1743" y="14114"/>
                      <a:pt x="1444" y="14412"/>
                      <a:pt x="1245" y="14736"/>
                    </a:cubicBezTo>
                    <a:cubicBezTo>
                      <a:pt x="922" y="15035"/>
                      <a:pt x="723" y="15358"/>
                      <a:pt x="499" y="15657"/>
                    </a:cubicBezTo>
                    <a:cubicBezTo>
                      <a:pt x="723" y="15358"/>
                      <a:pt x="1021" y="15035"/>
                      <a:pt x="1245" y="14835"/>
                    </a:cubicBezTo>
                    <a:cubicBezTo>
                      <a:pt x="1743" y="14213"/>
                      <a:pt x="2490" y="13591"/>
                      <a:pt x="3212" y="12969"/>
                    </a:cubicBezTo>
                    <a:cubicBezTo>
                      <a:pt x="4033" y="12346"/>
                      <a:pt x="4855" y="11724"/>
                      <a:pt x="5900" y="11102"/>
                    </a:cubicBezTo>
                    <a:cubicBezTo>
                      <a:pt x="6846" y="10579"/>
                      <a:pt x="7966" y="10056"/>
                      <a:pt x="9111" y="9758"/>
                    </a:cubicBezTo>
                    <a:cubicBezTo>
                      <a:pt x="9733" y="9534"/>
                      <a:pt x="10355" y="9335"/>
                      <a:pt x="10978" y="9235"/>
                    </a:cubicBezTo>
                    <a:cubicBezTo>
                      <a:pt x="11600" y="9135"/>
                      <a:pt x="12222" y="9036"/>
                      <a:pt x="12845" y="8911"/>
                    </a:cubicBezTo>
                    <a:cubicBezTo>
                      <a:pt x="13168" y="8812"/>
                      <a:pt x="13467" y="8712"/>
                      <a:pt x="13890" y="8712"/>
                    </a:cubicBezTo>
                    <a:cubicBezTo>
                      <a:pt x="14189" y="8613"/>
                      <a:pt x="14512" y="8414"/>
                      <a:pt x="14811" y="8289"/>
                    </a:cubicBezTo>
                    <a:cubicBezTo>
                      <a:pt x="15334" y="7990"/>
                      <a:pt x="15956" y="7667"/>
                      <a:pt x="16479" y="7269"/>
                    </a:cubicBezTo>
                    <a:cubicBezTo>
                      <a:pt x="17524" y="6323"/>
                      <a:pt x="18146" y="5178"/>
                      <a:pt x="18769" y="4058"/>
                    </a:cubicBezTo>
                    <a:cubicBezTo>
                      <a:pt x="19067" y="3435"/>
                      <a:pt x="19391" y="2913"/>
                      <a:pt x="19789" y="2390"/>
                    </a:cubicBezTo>
                    <a:cubicBezTo>
                      <a:pt x="19914" y="2066"/>
                      <a:pt x="20113" y="1867"/>
                      <a:pt x="20312" y="1569"/>
                    </a:cubicBezTo>
                    <a:cubicBezTo>
                      <a:pt x="20536" y="1345"/>
                      <a:pt x="20735" y="1145"/>
                      <a:pt x="20934" y="946"/>
                    </a:cubicBezTo>
                    <a:cubicBezTo>
                      <a:pt x="21457" y="523"/>
                      <a:pt x="21980" y="324"/>
                      <a:pt x="22602" y="200"/>
                    </a:cubicBezTo>
                    <a:cubicBezTo>
                      <a:pt x="23224" y="100"/>
                      <a:pt x="23747" y="100"/>
                      <a:pt x="24369" y="100"/>
                    </a:cubicBezTo>
                    <a:cubicBezTo>
                      <a:pt x="25514" y="100"/>
                      <a:pt x="26535" y="324"/>
                      <a:pt x="27580" y="424"/>
                    </a:cubicBezTo>
                    <a:cubicBezTo>
                      <a:pt x="28501" y="523"/>
                      <a:pt x="29447" y="722"/>
                      <a:pt x="30268" y="722"/>
                    </a:cubicBezTo>
                    <a:cubicBezTo>
                      <a:pt x="30989" y="722"/>
                      <a:pt x="31734" y="722"/>
                      <a:pt x="32355" y="623"/>
                    </a:cubicBezTo>
                    <a:lnTo>
                      <a:pt x="32355" y="623"/>
                    </a:lnTo>
                    <a:cubicBezTo>
                      <a:pt x="32045" y="673"/>
                      <a:pt x="31704" y="697"/>
                      <a:pt x="31351" y="697"/>
                    </a:cubicBezTo>
                    <a:cubicBezTo>
                      <a:pt x="30996" y="697"/>
                      <a:pt x="30629" y="672"/>
                      <a:pt x="30268" y="623"/>
                    </a:cubicBezTo>
                    <a:cubicBezTo>
                      <a:pt x="29447" y="623"/>
                      <a:pt x="28501" y="523"/>
                      <a:pt x="27580" y="324"/>
                    </a:cubicBezTo>
                    <a:cubicBezTo>
                      <a:pt x="26535" y="200"/>
                      <a:pt x="25514" y="0"/>
                      <a:pt x="24369" y="0"/>
                    </a:cubicBezTo>
                    <a:close/>
                    <a:moveTo>
                      <a:pt x="499" y="15657"/>
                    </a:moveTo>
                    <a:lnTo>
                      <a:pt x="499" y="15657"/>
                    </a:lnTo>
                    <a:cubicBezTo>
                      <a:pt x="399" y="15756"/>
                      <a:pt x="299" y="15881"/>
                      <a:pt x="200" y="16080"/>
                    </a:cubicBezTo>
                    <a:cubicBezTo>
                      <a:pt x="299" y="15980"/>
                      <a:pt x="399" y="15757"/>
                      <a:pt x="499" y="15657"/>
                    </a:cubicBezTo>
                    <a:close/>
                    <a:moveTo>
                      <a:pt x="200" y="16080"/>
                    </a:moveTo>
                    <a:lnTo>
                      <a:pt x="200" y="16080"/>
                    </a:lnTo>
                    <a:cubicBezTo>
                      <a:pt x="100" y="16180"/>
                      <a:pt x="100" y="16279"/>
                      <a:pt x="1" y="16503"/>
                    </a:cubicBezTo>
                    <a:cubicBezTo>
                      <a:pt x="100" y="16379"/>
                      <a:pt x="200" y="16180"/>
                      <a:pt x="200" y="16080"/>
                    </a:cubicBezTo>
                    <a:close/>
                  </a:path>
                </a:pathLst>
              </a:custGeom>
              <a:solidFill>
                <a:srgbClr val="12476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" name="Google Shape;370;p30"/>
              <p:cNvSpPr/>
              <p:nvPr/>
            </p:nvSpPr>
            <p:spPr>
              <a:xfrm rot="-1284784">
                <a:off x="75591" y="3816554"/>
                <a:ext cx="298109" cy="240857"/>
              </a:xfrm>
              <a:custGeom>
                <a:avLst/>
                <a:gdLst/>
                <a:ahLst/>
                <a:cxnLst/>
                <a:rect l="l" t="t" r="r" b="b"/>
                <a:pathLst>
                  <a:path w="11924" h="9634" extrusionOk="0">
                    <a:moveTo>
                      <a:pt x="11923" y="0"/>
                    </a:moveTo>
                    <a:cubicBezTo>
                      <a:pt x="11923" y="1"/>
                      <a:pt x="11201" y="722"/>
                      <a:pt x="10156" y="1768"/>
                    </a:cubicBezTo>
                    <a:cubicBezTo>
                      <a:pt x="9534" y="2265"/>
                      <a:pt x="8911" y="2888"/>
                      <a:pt x="8190" y="3510"/>
                    </a:cubicBezTo>
                    <a:cubicBezTo>
                      <a:pt x="7567" y="4132"/>
                      <a:pt x="6721" y="4879"/>
                      <a:pt x="5999" y="5501"/>
                    </a:cubicBezTo>
                    <a:cubicBezTo>
                      <a:pt x="5601" y="5800"/>
                      <a:pt x="5277" y="6124"/>
                      <a:pt x="4854" y="6422"/>
                    </a:cubicBezTo>
                    <a:cubicBezTo>
                      <a:pt x="4456" y="6746"/>
                      <a:pt x="4033" y="7045"/>
                      <a:pt x="3734" y="7368"/>
                    </a:cubicBezTo>
                    <a:cubicBezTo>
                      <a:pt x="3311" y="7567"/>
                      <a:pt x="2987" y="7866"/>
                      <a:pt x="2589" y="8090"/>
                    </a:cubicBezTo>
                    <a:cubicBezTo>
                      <a:pt x="2365" y="8190"/>
                      <a:pt x="2265" y="8389"/>
                      <a:pt x="2066" y="8488"/>
                    </a:cubicBezTo>
                    <a:cubicBezTo>
                      <a:pt x="1967" y="8613"/>
                      <a:pt x="1743" y="8712"/>
                      <a:pt x="1544" y="8812"/>
                    </a:cubicBezTo>
                    <a:cubicBezTo>
                      <a:pt x="1444" y="8911"/>
                      <a:pt x="1245" y="8911"/>
                      <a:pt x="1120" y="9011"/>
                    </a:cubicBezTo>
                    <a:cubicBezTo>
                      <a:pt x="921" y="9110"/>
                      <a:pt x="822" y="9235"/>
                      <a:pt x="722" y="9335"/>
                    </a:cubicBezTo>
                    <a:cubicBezTo>
                      <a:pt x="822" y="9235"/>
                      <a:pt x="1021" y="9235"/>
                      <a:pt x="1120" y="9110"/>
                    </a:cubicBezTo>
                    <a:cubicBezTo>
                      <a:pt x="1344" y="9011"/>
                      <a:pt x="1444" y="8911"/>
                      <a:pt x="1643" y="8812"/>
                    </a:cubicBezTo>
                    <a:cubicBezTo>
                      <a:pt x="1743" y="8812"/>
                      <a:pt x="1967" y="8712"/>
                      <a:pt x="2166" y="8613"/>
                    </a:cubicBezTo>
                    <a:cubicBezTo>
                      <a:pt x="2265" y="8389"/>
                      <a:pt x="2489" y="8289"/>
                      <a:pt x="2689" y="8190"/>
                    </a:cubicBezTo>
                    <a:cubicBezTo>
                      <a:pt x="2987" y="7990"/>
                      <a:pt x="3410" y="7667"/>
                      <a:pt x="3834" y="7468"/>
                    </a:cubicBezTo>
                    <a:cubicBezTo>
                      <a:pt x="4132" y="7144"/>
                      <a:pt x="4555" y="6845"/>
                      <a:pt x="4979" y="6522"/>
                    </a:cubicBezTo>
                    <a:cubicBezTo>
                      <a:pt x="5377" y="6223"/>
                      <a:pt x="5700" y="5900"/>
                      <a:pt x="6099" y="5601"/>
                    </a:cubicBezTo>
                    <a:cubicBezTo>
                      <a:pt x="6945" y="4979"/>
                      <a:pt x="7667" y="4257"/>
                      <a:pt x="8289" y="3634"/>
                    </a:cubicBezTo>
                    <a:cubicBezTo>
                      <a:pt x="9011" y="3012"/>
                      <a:pt x="9633" y="2390"/>
                      <a:pt x="10156" y="1867"/>
                    </a:cubicBezTo>
                    <a:cubicBezTo>
                      <a:pt x="11301" y="722"/>
                      <a:pt x="11923" y="1"/>
                      <a:pt x="11923" y="0"/>
                    </a:cubicBezTo>
                    <a:close/>
                    <a:moveTo>
                      <a:pt x="722" y="9335"/>
                    </a:moveTo>
                    <a:lnTo>
                      <a:pt x="722" y="9335"/>
                    </a:lnTo>
                    <a:cubicBezTo>
                      <a:pt x="399" y="9434"/>
                      <a:pt x="199" y="9534"/>
                      <a:pt x="0" y="9633"/>
                    </a:cubicBezTo>
                    <a:cubicBezTo>
                      <a:pt x="199" y="9633"/>
                      <a:pt x="399" y="9434"/>
                      <a:pt x="722" y="9335"/>
                    </a:cubicBezTo>
                    <a:close/>
                  </a:path>
                </a:pathLst>
              </a:custGeom>
              <a:solidFill>
                <a:srgbClr val="12476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1" name="Google Shape;371;p30"/>
              <p:cNvSpPr/>
              <p:nvPr/>
            </p:nvSpPr>
            <p:spPr>
              <a:xfrm rot="-1284784">
                <a:off x="21080" y="4109396"/>
                <a:ext cx="461764" cy="171155"/>
              </a:xfrm>
              <a:custGeom>
                <a:avLst/>
                <a:gdLst/>
                <a:ahLst/>
                <a:cxnLst/>
                <a:rect l="l" t="t" r="r" b="b"/>
                <a:pathLst>
                  <a:path w="18470" h="6846" extrusionOk="0">
                    <a:moveTo>
                      <a:pt x="18470" y="0"/>
                    </a:moveTo>
                    <a:cubicBezTo>
                      <a:pt x="18470" y="1"/>
                      <a:pt x="17225" y="523"/>
                      <a:pt x="15458" y="1245"/>
                    </a:cubicBezTo>
                    <a:cubicBezTo>
                      <a:pt x="14512" y="1668"/>
                      <a:pt x="13492" y="2066"/>
                      <a:pt x="12347" y="2390"/>
                    </a:cubicBezTo>
                    <a:cubicBezTo>
                      <a:pt x="11824" y="2589"/>
                      <a:pt x="11202" y="2813"/>
                      <a:pt x="10579" y="3012"/>
                    </a:cubicBezTo>
                    <a:cubicBezTo>
                      <a:pt x="9957" y="3112"/>
                      <a:pt x="9335" y="3311"/>
                      <a:pt x="8713" y="3435"/>
                    </a:cubicBezTo>
                    <a:lnTo>
                      <a:pt x="4979" y="4356"/>
                    </a:lnTo>
                    <a:cubicBezTo>
                      <a:pt x="4456" y="4556"/>
                      <a:pt x="3834" y="4780"/>
                      <a:pt x="3311" y="4979"/>
                    </a:cubicBezTo>
                    <a:cubicBezTo>
                      <a:pt x="2789" y="5078"/>
                      <a:pt x="2390" y="5302"/>
                      <a:pt x="1868" y="5601"/>
                    </a:cubicBezTo>
                    <a:cubicBezTo>
                      <a:pt x="1668" y="5701"/>
                      <a:pt x="1444" y="5800"/>
                      <a:pt x="1245" y="5925"/>
                    </a:cubicBezTo>
                    <a:cubicBezTo>
                      <a:pt x="1146" y="6024"/>
                      <a:pt x="922" y="6124"/>
                      <a:pt x="723" y="6223"/>
                    </a:cubicBezTo>
                    <a:cubicBezTo>
                      <a:pt x="424" y="6422"/>
                      <a:pt x="200" y="6646"/>
                      <a:pt x="1" y="6846"/>
                    </a:cubicBezTo>
                    <a:cubicBezTo>
                      <a:pt x="200" y="6746"/>
                      <a:pt x="523" y="6547"/>
                      <a:pt x="822" y="6323"/>
                    </a:cubicBezTo>
                    <a:cubicBezTo>
                      <a:pt x="922" y="6223"/>
                      <a:pt x="1146" y="6124"/>
                      <a:pt x="1345" y="5925"/>
                    </a:cubicBezTo>
                    <a:cubicBezTo>
                      <a:pt x="1544" y="5800"/>
                      <a:pt x="1768" y="5701"/>
                      <a:pt x="1967" y="5601"/>
                    </a:cubicBezTo>
                    <a:cubicBezTo>
                      <a:pt x="2390" y="5402"/>
                      <a:pt x="2913" y="5302"/>
                      <a:pt x="3411" y="5078"/>
                    </a:cubicBezTo>
                    <a:cubicBezTo>
                      <a:pt x="3934" y="4879"/>
                      <a:pt x="4456" y="4680"/>
                      <a:pt x="5079" y="4556"/>
                    </a:cubicBezTo>
                    <a:cubicBezTo>
                      <a:pt x="6223" y="4157"/>
                      <a:pt x="7468" y="3933"/>
                      <a:pt x="8713" y="3635"/>
                    </a:cubicBezTo>
                    <a:cubicBezTo>
                      <a:pt x="9335" y="3435"/>
                      <a:pt x="9957" y="3311"/>
                      <a:pt x="10579" y="3112"/>
                    </a:cubicBezTo>
                    <a:cubicBezTo>
                      <a:pt x="11202" y="3012"/>
                      <a:pt x="11824" y="2813"/>
                      <a:pt x="12446" y="2589"/>
                    </a:cubicBezTo>
                    <a:cubicBezTo>
                      <a:pt x="13591" y="2191"/>
                      <a:pt x="14612" y="1768"/>
                      <a:pt x="15458" y="1345"/>
                    </a:cubicBezTo>
                    <a:cubicBezTo>
                      <a:pt x="17325" y="623"/>
                      <a:pt x="18470" y="1"/>
                      <a:pt x="18470" y="0"/>
                    </a:cubicBezTo>
                    <a:close/>
                  </a:path>
                </a:pathLst>
              </a:custGeom>
              <a:solidFill>
                <a:srgbClr val="12476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2" name="Google Shape;372;p30"/>
              <p:cNvSpPr/>
              <p:nvPr/>
            </p:nvSpPr>
            <p:spPr>
              <a:xfrm rot="-1284784">
                <a:off x="70396" y="4205678"/>
                <a:ext cx="612343" cy="245832"/>
              </a:xfrm>
              <a:custGeom>
                <a:avLst/>
                <a:gdLst/>
                <a:ahLst/>
                <a:cxnLst/>
                <a:rect l="l" t="t" r="r" b="b"/>
                <a:pathLst>
                  <a:path w="24493" h="9833" extrusionOk="0">
                    <a:moveTo>
                      <a:pt x="24493" y="0"/>
                    </a:moveTo>
                    <a:cubicBezTo>
                      <a:pt x="24490" y="3"/>
                      <a:pt x="24167" y="301"/>
                      <a:pt x="23547" y="722"/>
                    </a:cubicBezTo>
                    <a:cubicBezTo>
                      <a:pt x="23024" y="1120"/>
                      <a:pt x="22203" y="1743"/>
                      <a:pt x="21158" y="2489"/>
                    </a:cubicBezTo>
                    <a:cubicBezTo>
                      <a:pt x="20660" y="2788"/>
                      <a:pt x="20037" y="3211"/>
                      <a:pt x="19415" y="3609"/>
                    </a:cubicBezTo>
                    <a:cubicBezTo>
                      <a:pt x="19092" y="3833"/>
                      <a:pt x="18793" y="3933"/>
                      <a:pt x="18469" y="4132"/>
                    </a:cubicBezTo>
                    <a:cubicBezTo>
                      <a:pt x="18171" y="4356"/>
                      <a:pt x="17847" y="4555"/>
                      <a:pt x="17424" y="4754"/>
                    </a:cubicBezTo>
                    <a:cubicBezTo>
                      <a:pt x="17125" y="4978"/>
                      <a:pt x="16802" y="5078"/>
                      <a:pt x="16403" y="5277"/>
                    </a:cubicBezTo>
                    <a:cubicBezTo>
                      <a:pt x="16080" y="5476"/>
                      <a:pt x="15682" y="5601"/>
                      <a:pt x="15358" y="5800"/>
                    </a:cubicBezTo>
                    <a:cubicBezTo>
                      <a:pt x="14537" y="6099"/>
                      <a:pt x="13815" y="6422"/>
                      <a:pt x="12968" y="6621"/>
                    </a:cubicBezTo>
                    <a:cubicBezTo>
                      <a:pt x="12570" y="6621"/>
                      <a:pt x="12147" y="6721"/>
                      <a:pt x="11724" y="6845"/>
                    </a:cubicBezTo>
                    <a:cubicBezTo>
                      <a:pt x="11326" y="6845"/>
                      <a:pt x="10902" y="6845"/>
                      <a:pt x="10479" y="6945"/>
                    </a:cubicBezTo>
                    <a:cubicBezTo>
                      <a:pt x="9658" y="7044"/>
                      <a:pt x="8936" y="7244"/>
                      <a:pt x="8090" y="7468"/>
                    </a:cubicBezTo>
                    <a:cubicBezTo>
                      <a:pt x="6546" y="7766"/>
                      <a:pt x="5202" y="8189"/>
                      <a:pt x="3958" y="8488"/>
                    </a:cubicBezTo>
                    <a:cubicBezTo>
                      <a:pt x="2813" y="8911"/>
                      <a:pt x="1767" y="9210"/>
                      <a:pt x="1046" y="9434"/>
                    </a:cubicBezTo>
                    <a:cubicBezTo>
                      <a:pt x="1767" y="9210"/>
                      <a:pt x="2813" y="8911"/>
                      <a:pt x="3958" y="8588"/>
                    </a:cubicBezTo>
                    <a:cubicBezTo>
                      <a:pt x="5202" y="8289"/>
                      <a:pt x="6646" y="7866"/>
                      <a:pt x="8090" y="7567"/>
                    </a:cubicBezTo>
                    <a:cubicBezTo>
                      <a:pt x="8936" y="7343"/>
                      <a:pt x="9757" y="7244"/>
                      <a:pt x="10479" y="7144"/>
                    </a:cubicBezTo>
                    <a:cubicBezTo>
                      <a:pt x="10902" y="7044"/>
                      <a:pt x="11326" y="7044"/>
                      <a:pt x="11724" y="6945"/>
                    </a:cubicBezTo>
                    <a:cubicBezTo>
                      <a:pt x="12147" y="6945"/>
                      <a:pt x="12570" y="6845"/>
                      <a:pt x="12968" y="6721"/>
                    </a:cubicBezTo>
                    <a:cubicBezTo>
                      <a:pt x="13815" y="6522"/>
                      <a:pt x="14636" y="6323"/>
                      <a:pt x="15358" y="5899"/>
                    </a:cubicBezTo>
                    <a:cubicBezTo>
                      <a:pt x="15781" y="5800"/>
                      <a:pt x="16080" y="5601"/>
                      <a:pt x="16503" y="5377"/>
                    </a:cubicBezTo>
                    <a:cubicBezTo>
                      <a:pt x="16802" y="5178"/>
                      <a:pt x="17225" y="5078"/>
                      <a:pt x="17548" y="4854"/>
                    </a:cubicBezTo>
                    <a:cubicBezTo>
                      <a:pt x="17847" y="4655"/>
                      <a:pt x="18270" y="4456"/>
                      <a:pt x="18569" y="4232"/>
                    </a:cubicBezTo>
                    <a:cubicBezTo>
                      <a:pt x="18892" y="4033"/>
                      <a:pt x="19191" y="3933"/>
                      <a:pt x="19515" y="3734"/>
                    </a:cubicBezTo>
                    <a:cubicBezTo>
                      <a:pt x="20137" y="3311"/>
                      <a:pt x="20660" y="2888"/>
                      <a:pt x="21158" y="2589"/>
                    </a:cubicBezTo>
                    <a:cubicBezTo>
                      <a:pt x="22203" y="1867"/>
                      <a:pt x="23024" y="1245"/>
                      <a:pt x="23647" y="722"/>
                    </a:cubicBezTo>
                    <a:cubicBezTo>
                      <a:pt x="24167" y="301"/>
                      <a:pt x="24490" y="3"/>
                      <a:pt x="24493" y="0"/>
                    </a:cubicBezTo>
                    <a:close/>
                    <a:moveTo>
                      <a:pt x="1046" y="9434"/>
                    </a:moveTo>
                    <a:lnTo>
                      <a:pt x="1046" y="9434"/>
                    </a:lnTo>
                    <a:cubicBezTo>
                      <a:pt x="423" y="9633"/>
                      <a:pt x="0" y="9832"/>
                      <a:pt x="0" y="9832"/>
                    </a:cubicBezTo>
                    <a:cubicBezTo>
                      <a:pt x="0" y="9832"/>
                      <a:pt x="423" y="9733"/>
                      <a:pt x="1046" y="9434"/>
                    </a:cubicBezTo>
                    <a:close/>
                  </a:path>
                </a:pathLst>
              </a:custGeom>
              <a:solidFill>
                <a:srgbClr val="12476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3" name="Google Shape;373;p30"/>
              <p:cNvSpPr/>
              <p:nvPr/>
            </p:nvSpPr>
            <p:spPr>
              <a:xfrm rot="-1284784">
                <a:off x="212683" y="4358900"/>
                <a:ext cx="513440" cy="114528"/>
              </a:xfrm>
              <a:custGeom>
                <a:avLst/>
                <a:gdLst/>
                <a:ahLst/>
                <a:cxnLst/>
                <a:rect l="l" t="t" r="r" b="b"/>
                <a:pathLst>
                  <a:path w="20537" h="4581" extrusionOk="0">
                    <a:moveTo>
                      <a:pt x="20536" y="1"/>
                    </a:moveTo>
                    <a:cubicBezTo>
                      <a:pt x="20437" y="100"/>
                      <a:pt x="20237" y="324"/>
                      <a:pt x="20013" y="623"/>
                    </a:cubicBezTo>
                    <a:cubicBezTo>
                      <a:pt x="19914" y="722"/>
                      <a:pt x="19814" y="847"/>
                      <a:pt x="19715" y="1046"/>
                    </a:cubicBezTo>
                    <a:lnTo>
                      <a:pt x="20113" y="623"/>
                    </a:lnTo>
                    <a:cubicBezTo>
                      <a:pt x="20337" y="424"/>
                      <a:pt x="20437" y="100"/>
                      <a:pt x="20536" y="1"/>
                    </a:cubicBezTo>
                    <a:close/>
                    <a:moveTo>
                      <a:pt x="19715" y="1046"/>
                    </a:moveTo>
                    <a:lnTo>
                      <a:pt x="19715" y="1046"/>
                    </a:lnTo>
                    <a:cubicBezTo>
                      <a:pt x="19615" y="1146"/>
                      <a:pt x="19391" y="1245"/>
                      <a:pt x="19292" y="1469"/>
                    </a:cubicBezTo>
                    <a:cubicBezTo>
                      <a:pt x="19491" y="1345"/>
                      <a:pt x="19615" y="1146"/>
                      <a:pt x="19715" y="1046"/>
                    </a:cubicBezTo>
                    <a:close/>
                    <a:moveTo>
                      <a:pt x="19292" y="1469"/>
                    </a:moveTo>
                    <a:cubicBezTo>
                      <a:pt x="19092" y="1569"/>
                      <a:pt x="18868" y="1668"/>
                      <a:pt x="18669" y="1867"/>
                    </a:cubicBezTo>
                    <a:cubicBezTo>
                      <a:pt x="18570" y="1867"/>
                      <a:pt x="18570" y="1967"/>
                      <a:pt x="18371" y="2091"/>
                    </a:cubicBezTo>
                    <a:cubicBezTo>
                      <a:pt x="18246" y="2091"/>
                      <a:pt x="18147" y="2191"/>
                      <a:pt x="18047" y="2291"/>
                    </a:cubicBezTo>
                    <a:cubicBezTo>
                      <a:pt x="17624" y="2490"/>
                      <a:pt x="17002" y="2714"/>
                      <a:pt x="16379" y="2913"/>
                    </a:cubicBezTo>
                    <a:cubicBezTo>
                      <a:pt x="16180" y="3012"/>
                      <a:pt x="15881" y="3012"/>
                      <a:pt x="15558" y="3112"/>
                    </a:cubicBezTo>
                    <a:cubicBezTo>
                      <a:pt x="15135" y="3112"/>
                      <a:pt x="14836" y="3211"/>
                      <a:pt x="14512" y="3211"/>
                    </a:cubicBezTo>
                    <a:cubicBezTo>
                      <a:pt x="13791" y="3336"/>
                      <a:pt x="13168" y="3336"/>
                      <a:pt x="12447" y="3336"/>
                    </a:cubicBezTo>
                    <a:cubicBezTo>
                      <a:pt x="11725" y="3211"/>
                      <a:pt x="11003" y="3211"/>
                      <a:pt x="10281" y="3112"/>
                    </a:cubicBezTo>
                    <a:cubicBezTo>
                      <a:pt x="9534" y="3012"/>
                      <a:pt x="8812" y="2813"/>
                      <a:pt x="8091" y="2714"/>
                    </a:cubicBezTo>
                    <a:lnTo>
                      <a:pt x="7568" y="2714"/>
                    </a:lnTo>
                    <a:cubicBezTo>
                      <a:pt x="7468" y="2714"/>
                      <a:pt x="7269" y="2714"/>
                      <a:pt x="7045" y="2589"/>
                    </a:cubicBezTo>
                    <a:cubicBezTo>
                      <a:pt x="6746" y="2714"/>
                      <a:pt x="6323" y="2714"/>
                      <a:pt x="6025" y="2714"/>
                    </a:cubicBezTo>
                    <a:cubicBezTo>
                      <a:pt x="5402" y="2813"/>
                      <a:pt x="4680" y="2913"/>
                      <a:pt x="4058" y="3012"/>
                    </a:cubicBezTo>
                    <a:cubicBezTo>
                      <a:pt x="3535" y="3211"/>
                      <a:pt x="2913" y="3336"/>
                      <a:pt x="2390" y="3535"/>
                    </a:cubicBezTo>
                    <a:cubicBezTo>
                      <a:pt x="1345" y="3958"/>
                      <a:pt x="524" y="4257"/>
                      <a:pt x="1" y="4581"/>
                    </a:cubicBezTo>
                    <a:cubicBezTo>
                      <a:pt x="524" y="4356"/>
                      <a:pt x="1345" y="3958"/>
                      <a:pt x="2390" y="3635"/>
                    </a:cubicBezTo>
                    <a:cubicBezTo>
                      <a:pt x="2913" y="3436"/>
                      <a:pt x="3535" y="3336"/>
                      <a:pt x="4158" y="3112"/>
                    </a:cubicBezTo>
                    <a:cubicBezTo>
                      <a:pt x="4680" y="3012"/>
                      <a:pt x="5402" y="2913"/>
                      <a:pt x="6025" y="2813"/>
                    </a:cubicBezTo>
                    <a:lnTo>
                      <a:pt x="7568" y="2813"/>
                    </a:lnTo>
                    <a:cubicBezTo>
                      <a:pt x="7792" y="2813"/>
                      <a:pt x="7991" y="2813"/>
                      <a:pt x="8091" y="2913"/>
                    </a:cubicBezTo>
                    <a:cubicBezTo>
                      <a:pt x="8812" y="3012"/>
                      <a:pt x="9534" y="3112"/>
                      <a:pt x="10281" y="3211"/>
                    </a:cubicBezTo>
                    <a:cubicBezTo>
                      <a:pt x="11003" y="3336"/>
                      <a:pt x="11725" y="3436"/>
                      <a:pt x="12447" y="3436"/>
                    </a:cubicBezTo>
                    <a:cubicBezTo>
                      <a:pt x="13168" y="3436"/>
                      <a:pt x="13890" y="3436"/>
                      <a:pt x="14512" y="3336"/>
                    </a:cubicBezTo>
                    <a:cubicBezTo>
                      <a:pt x="14836" y="3336"/>
                      <a:pt x="15259" y="3336"/>
                      <a:pt x="15558" y="3211"/>
                    </a:cubicBezTo>
                    <a:cubicBezTo>
                      <a:pt x="15881" y="3112"/>
                      <a:pt x="16180" y="3112"/>
                      <a:pt x="16504" y="3012"/>
                    </a:cubicBezTo>
                    <a:cubicBezTo>
                      <a:pt x="17126" y="2813"/>
                      <a:pt x="17624" y="2589"/>
                      <a:pt x="18147" y="2291"/>
                    </a:cubicBezTo>
                    <a:cubicBezTo>
                      <a:pt x="18246" y="2291"/>
                      <a:pt x="18371" y="2191"/>
                      <a:pt x="18470" y="2191"/>
                    </a:cubicBezTo>
                    <a:cubicBezTo>
                      <a:pt x="18570" y="2091"/>
                      <a:pt x="18669" y="1967"/>
                      <a:pt x="18769" y="1867"/>
                    </a:cubicBezTo>
                    <a:cubicBezTo>
                      <a:pt x="18993" y="1768"/>
                      <a:pt x="19192" y="1668"/>
                      <a:pt x="19292" y="1469"/>
                    </a:cubicBezTo>
                    <a:close/>
                  </a:path>
                </a:pathLst>
              </a:custGeom>
              <a:solidFill>
                <a:srgbClr val="12476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" name="Google Shape;374;p30"/>
              <p:cNvSpPr/>
              <p:nvPr/>
            </p:nvSpPr>
            <p:spPr>
              <a:xfrm rot="-1284784">
                <a:off x="-89863" y="4076859"/>
                <a:ext cx="202256" cy="46701"/>
              </a:xfrm>
              <a:custGeom>
                <a:avLst/>
                <a:gdLst/>
                <a:ahLst/>
                <a:cxnLst/>
                <a:rect l="l" t="t" r="r" b="b"/>
                <a:pathLst>
                  <a:path w="8090" h="1868" extrusionOk="0">
                    <a:moveTo>
                      <a:pt x="8090" y="0"/>
                    </a:moveTo>
                    <a:lnTo>
                      <a:pt x="8090" y="0"/>
                    </a:lnTo>
                    <a:cubicBezTo>
                      <a:pt x="7990" y="100"/>
                      <a:pt x="7891" y="100"/>
                      <a:pt x="7791" y="200"/>
                    </a:cubicBezTo>
                    <a:cubicBezTo>
                      <a:pt x="7891" y="200"/>
                      <a:pt x="8090" y="100"/>
                      <a:pt x="8090" y="0"/>
                    </a:cubicBezTo>
                    <a:close/>
                    <a:moveTo>
                      <a:pt x="7791" y="200"/>
                    </a:moveTo>
                    <a:cubicBezTo>
                      <a:pt x="7567" y="299"/>
                      <a:pt x="7468" y="399"/>
                      <a:pt x="7268" y="399"/>
                    </a:cubicBezTo>
                    <a:cubicBezTo>
                      <a:pt x="7044" y="523"/>
                      <a:pt x="6845" y="623"/>
                      <a:pt x="6646" y="722"/>
                    </a:cubicBezTo>
                    <a:cubicBezTo>
                      <a:pt x="6422" y="722"/>
                      <a:pt x="6123" y="822"/>
                      <a:pt x="5924" y="921"/>
                    </a:cubicBezTo>
                    <a:cubicBezTo>
                      <a:pt x="5700" y="921"/>
                      <a:pt x="5402" y="1021"/>
                      <a:pt x="5178" y="1145"/>
                    </a:cubicBezTo>
                    <a:cubicBezTo>
                      <a:pt x="4879" y="1145"/>
                      <a:pt x="4555" y="1245"/>
                      <a:pt x="4356" y="1245"/>
                    </a:cubicBezTo>
                    <a:cubicBezTo>
                      <a:pt x="3833" y="1444"/>
                      <a:pt x="3211" y="1444"/>
                      <a:pt x="2688" y="1544"/>
                    </a:cubicBezTo>
                    <a:cubicBezTo>
                      <a:pt x="2191" y="1643"/>
                      <a:pt x="1767" y="1768"/>
                      <a:pt x="1344" y="1768"/>
                    </a:cubicBezTo>
                    <a:cubicBezTo>
                      <a:pt x="523" y="1867"/>
                      <a:pt x="0" y="1867"/>
                      <a:pt x="0" y="1867"/>
                    </a:cubicBezTo>
                    <a:lnTo>
                      <a:pt x="1344" y="1867"/>
                    </a:lnTo>
                    <a:cubicBezTo>
                      <a:pt x="1767" y="1867"/>
                      <a:pt x="2290" y="1768"/>
                      <a:pt x="2813" y="1768"/>
                    </a:cubicBezTo>
                    <a:cubicBezTo>
                      <a:pt x="3311" y="1643"/>
                      <a:pt x="3833" y="1544"/>
                      <a:pt x="4356" y="1444"/>
                    </a:cubicBezTo>
                    <a:cubicBezTo>
                      <a:pt x="4680" y="1444"/>
                      <a:pt x="4879" y="1345"/>
                      <a:pt x="5178" y="1245"/>
                    </a:cubicBezTo>
                    <a:cubicBezTo>
                      <a:pt x="5402" y="1245"/>
                      <a:pt x="5700" y="1145"/>
                      <a:pt x="5924" y="1021"/>
                    </a:cubicBezTo>
                    <a:cubicBezTo>
                      <a:pt x="6223" y="1021"/>
                      <a:pt x="6422" y="921"/>
                      <a:pt x="6646" y="822"/>
                    </a:cubicBezTo>
                    <a:cubicBezTo>
                      <a:pt x="6845" y="722"/>
                      <a:pt x="7044" y="623"/>
                      <a:pt x="7268" y="523"/>
                    </a:cubicBezTo>
                    <a:cubicBezTo>
                      <a:pt x="7468" y="399"/>
                      <a:pt x="7667" y="299"/>
                      <a:pt x="7791" y="200"/>
                    </a:cubicBezTo>
                    <a:close/>
                  </a:path>
                </a:pathLst>
              </a:custGeom>
              <a:solidFill>
                <a:srgbClr val="12476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5" name="Google Shape;375;p30"/>
              <p:cNvSpPr/>
              <p:nvPr/>
            </p:nvSpPr>
            <p:spPr>
              <a:xfrm rot="-1284784">
                <a:off x="957942" y="4590266"/>
                <a:ext cx="210356" cy="15575"/>
              </a:xfrm>
              <a:custGeom>
                <a:avLst/>
                <a:gdLst/>
                <a:ahLst/>
                <a:cxnLst/>
                <a:rect l="l" t="t" r="r" b="b"/>
                <a:pathLst>
                  <a:path w="8414" h="623" extrusionOk="0">
                    <a:moveTo>
                      <a:pt x="0" y="0"/>
                    </a:moveTo>
                    <a:cubicBezTo>
                      <a:pt x="199" y="100"/>
                      <a:pt x="523" y="100"/>
                      <a:pt x="946" y="100"/>
                    </a:cubicBezTo>
                    <a:cubicBezTo>
                      <a:pt x="1344" y="224"/>
                      <a:pt x="1867" y="224"/>
                      <a:pt x="2390" y="324"/>
                    </a:cubicBezTo>
                    <a:cubicBezTo>
                      <a:pt x="2913" y="324"/>
                      <a:pt x="3435" y="324"/>
                      <a:pt x="4058" y="423"/>
                    </a:cubicBezTo>
                    <a:cubicBezTo>
                      <a:pt x="4555" y="423"/>
                      <a:pt x="5078" y="423"/>
                      <a:pt x="5601" y="523"/>
                    </a:cubicBezTo>
                    <a:cubicBezTo>
                      <a:pt x="6124" y="523"/>
                      <a:pt x="6646" y="523"/>
                      <a:pt x="7045" y="623"/>
                    </a:cubicBezTo>
                    <a:lnTo>
                      <a:pt x="8414" y="623"/>
                    </a:lnTo>
                    <a:cubicBezTo>
                      <a:pt x="8414" y="623"/>
                      <a:pt x="7891" y="523"/>
                      <a:pt x="7045" y="523"/>
                    </a:cubicBezTo>
                    <a:cubicBezTo>
                      <a:pt x="6646" y="423"/>
                      <a:pt x="6124" y="423"/>
                      <a:pt x="5601" y="324"/>
                    </a:cubicBezTo>
                    <a:cubicBezTo>
                      <a:pt x="5078" y="324"/>
                      <a:pt x="4555" y="224"/>
                      <a:pt x="4058" y="224"/>
                    </a:cubicBezTo>
                    <a:cubicBezTo>
                      <a:pt x="3435" y="224"/>
                      <a:pt x="2913" y="100"/>
                      <a:pt x="2390" y="100"/>
                    </a:cubicBezTo>
                    <a:cubicBezTo>
                      <a:pt x="1867" y="100"/>
                      <a:pt x="1344" y="100"/>
                      <a:pt x="946" y="0"/>
                    </a:cubicBezTo>
                    <a:close/>
                  </a:path>
                </a:pathLst>
              </a:custGeom>
              <a:solidFill>
                <a:srgbClr val="12476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6" name="Google Shape;376;p30"/>
              <p:cNvSpPr/>
              <p:nvPr/>
            </p:nvSpPr>
            <p:spPr>
              <a:xfrm rot="-1284784">
                <a:off x="1625021" y="4002249"/>
                <a:ext cx="100853" cy="26151"/>
              </a:xfrm>
              <a:custGeom>
                <a:avLst/>
                <a:gdLst/>
                <a:ahLst/>
                <a:cxnLst/>
                <a:rect l="l" t="t" r="r" b="b"/>
                <a:pathLst>
                  <a:path w="4034" h="1046" extrusionOk="0">
                    <a:moveTo>
                      <a:pt x="1" y="0"/>
                    </a:moveTo>
                    <a:cubicBezTo>
                      <a:pt x="1" y="0"/>
                      <a:pt x="300" y="0"/>
                      <a:pt x="623" y="224"/>
                    </a:cubicBezTo>
                    <a:cubicBezTo>
                      <a:pt x="822" y="224"/>
                      <a:pt x="1046" y="324"/>
                      <a:pt x="1245" y="423"/>
                    </a:cubicBezTo>
                    <a:cubicBezTo>
                      <a:pt x="1544" y="423"/>
                      <a:pt x="1768" y="523"/>
                      <a:pt x="2067" y="622"/>
                    </a:cubicBezTo>
                    <a:cubicBezTo>
                      <a:pt x="2291" y="622"/>
                      <a:pt x="2490" y="747"/>
                      <a:pt x="2789" y="846"/>
                    </a:cubicBezTo>
                    <a:cubicBezTo>
                      <a:pt x="3013" y="846"/>
                      <a:pt x="3212" y="946"/>
                      <a:pt x="3411" y="946"/>
                    </a:cubicBezTo>
                    <a:cubicBezTo>
                      <a:pt x="3834" y="1045"/>
                      <a:pt x="4033" y="1045"/>
                      <a:pt x="4033" y="1045"/>
                    </a:cubicBezTo>
                    <a:cubicBezTo>
                      <a:pt x="4033" y="1045"/>
                      <a:pt x="3834" y="946"/>
                      <a:pt x="3411" y="846"/>
                    </a:cubicBezTo>
                    <a:cubicBezTo>
                      <a:pt x="3212" y="846"/>
                      <a:pt x="3013" y="747"/>
                      <a:pt x="2789" y="622"/>
                    </a:cubicBezTo>
                    <a:cubicBezTo>
                      <a:pt x="2589" y="523"/>
                      <a:pt x="2291" y="523"/>
                      <a:pt x="2067" y="423"/>
                    </a:cubicBezTo>
                    <a:cubicBezTo>
                      <a:pt x="1868" y="324"/>
                      <a:pt x="1544" y="324"/>
                      <a:pt x="1345" y="224"/>
                    </a:cubicBezTo>
                    <a:cubicBezTo>
                      <a:pt x="1146" y="224"/>
                      <a:pt x="822" y="125"/>
                      <a:pt x="723" y="125"/>
                    </a:cubicBezTo>
                    <a:cubicBezTo>
                      <a:pt x="300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12476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7" name="Google Shape;377;p30"/>
              <p:cNvSpPr/>
              <p:nvPr/>
            </p:nvSpPr>
            <p:spPr>
              <a:xfrm rot="-1284784">
                <a:off x="1851630" y="3509764"/>
                <a:ext cx="194806" cy="148129"/>
              </a:xfrm>
              <a:custGeom>
                <a:avLst/>
                <a:gdLst/>
                <a:ahLst/>
                <a:cxnLst/>
                <a:rect l="l" t="t" r="r" b="b"/>
                <a:pathLst>
                  <a:path w="7792" h="5925" extrusionOk="0">
                    <a:moveTo>
                      <a:pt x="1" y="1"/>
                    </a:moveTo>
                    <a:cubicBezTo>
                      <a:pt x="1" y="1"/>
                      <a:pt x="424" y="324"/>
                      <a:pt x="1146" y="946"/>
                    </a:cubicBezTo>
                    <a:cubicBezTo>
                      <a:pt x="1569" y="1245"/>
                      <a:pt x="1992" y="1569"/>
                      <a:pt x="2390" y="1867"/>
                    </a:cubicBezTo>
                    <a:cubicBezTo>
                      <a:pt x="2913" y="2291"/>
                      <a:pt x="3336" y="2689"/>
                      <a:pt x="3859" y="3012"/>
                    </a:cubicBezTo>
                    <a:cubicBezTo>
                      <a:pt x="4357" y="3436"/>
                      <a:pt x="4780" y="3734"/>
                      <a:pt x="5303" y="4157"/>
                    </a:cubicBezTo>
                    <a:cubicBezTo>
                      <a:pt x="5726" y="4456"/>
                      <a:pt x="6224" y="4780"/>
                      <a:pt x="6547" y="5078"/>
                    </a:cubicBezTo>
                    <a:cubicBezTo>
                      <a:pt x="7269" y="5601"/>
                      <a:pt x="7792" y="5925"/>
                      <a:pt x="7792" y="5925"/>
                    </a:cubicBezTo>
                    <a:cubicBezTo>
                      <a:pt x="7792" y="5925"/>
                      <a:pt x="7369" y="5601"/>
                      <a:pt x="6647" y="4979"/>
                    </a:cubicBezTo>
                    <a:cubicBezTo>
                      <a:pt x="6224" y="4680"/>
                      <a:pt x="5825" y="4357"/>
                      <a:pt x="5402" y="4058"/>
                    </a:cubicBezTo>
                    <a:cubicBezTo>
                      <a:pt x="4880" y="3635"/>
                      <a:pt x="4481" y="3212"/>
                      <a:pt x="3959" y="2913"/>
                    </a:cubicBezTo>
                    <a:cubicBezTo>
                      <a:pt x="3436" y="2490"/>
                      <a:pt x="2913" y="2191"/>
                      <a:pt x="2490" y="1768"/>
                    </a:cubicBezTo>
                    <a:cubicBezTo>
                      <a:pt x="2092" y="1444"/>
                      <a:pt x="1569" y="1146"/>
                      <a:pt x="1245" y="822"/>
                    </a:cubicBezTo>
                    <a:cubicBezTo>
                      <a:pt x="524" y="324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12476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" name="Google Shape;378;p30"/>
              <p:cNvSpPr/>
              <p:nvPr/>
            </p:nvSpPr>
            <p:spPr>
              <a:xfrm rot="-1284784">
                <a:off x="1207145" y="2711153"/>
                <a:ext cx="46701" cy="303709"/>
              </a:xfrm>
              <a:custGeom>
                <a:avLst/>
                <a:gdLst/>
                <a:ahLst/>
                <a:cxnLst/>
                <a:rect l="l" t="t" r="r" b="b"/>
                <a:pathLst>
                  <a:path w="1868" h="12148" extrusionOk="0">
                    <a:moveTo>
                      <a:pt x="1868" y="1"/>
                    </a:moveTo>
                    <a:lnTo>
                      <a:pt x="1868" y="1"/>
                    </a:lnTo>
                    <a:cubicBezTo>
                      <a:pt x="1868" y="1"/>
                      <a:pt x="1669" y="723"/>
                      <a:pt x="1445" y="1867"/>
                    </a:cubicBezTo>
                    <a:cubicBezTo>
                      <a:pt x="1445" y="2490"/>
                      <a:pt x="1245" y="3112"/>
                      <a:pt x="1146" y="3834"/>
                    </a:cubicBezTo>
                    <a:cubicBezTo>
                      <a:pt x="1046" y="4556"/>
                      <a:pt x="947" y="5302"/>
                      <a:pt x="822" y="6024"/>
                    </a:cubicBezTo>
                    <a:cubicBezTo>
                      <a:pt x="723" y="6846"/>
                      <a:pt x="623" y="7568"/>
                      <a:pt x="524" y="8289"/>
                    </a:cubicBezTo>
                    <a:cubicBezTo>
                      <a:pt x="424" y="9036"/>
                      <a:pt x="324" y="9658"/>
                      <a:pt x="200" y="10281"/>
                    </a:cubicBezTo>
                    <a:cubicBezTo>
                      <a:pt x="100" y="11401"/>
                      <a:pt x="1" y="12147"/>
                      <a:pt x="1" y="12147"/>
                    </a:cubicBezTo>
                    <a:cubicBezTo>
                      <a:pt x="1" y="12147"/>
                      <a:pt x="100" y="11401"/>
                      <a:pt x="324" y="10281"/>
                    </a:cubicBezTo>
                    <a:cubicBezTo>
                      <a:pt x="424" y="9658"/>
                      <a:pt x="524" y="9036"/>
                      <a:pt x="623" y="8289"/>
                    </a:cubicBezTo>
                    <a:cubicBezTo>
                      <a:pt x="723" y="7568"/>
                      <a:pt x="947" y="6846"/>
                      <a:pt x="1046" y="6124"/>
                    </a:cubicBezTo>
                    <a:cubicBezTo>
                      <a:pt x="1146" y="5302"/>
                      <a:pt x="1245" y="4556"/>
                      <a:pt x="1345" y="3834"/>
                    </a:cubicBezTo>
                    <a:cubicBezTo>
                      <a:pt x="1445" y="3112"/>
                      <a:pt x="1569" y="2490"/>
                      <a:pt x="1569" y="1867"/>
                    </a:cubicBezTo>
                    <a:cubicBezTo>
                      <a:pt x="1768" y="723"/>
                      <a:pt x="1868" y="1"/>
                      <a:pt x="1868" y="1"/>
                    </a:cubicBezTo>
                    <a:close/>
                  </a:path>
                </a:pathLst>
              </a:custGeom>
              <a:solidFill>
                <a:srgbClr val="12476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" name="Google Shape;379;p30"/>
              <p:cNvSpPr/>
              <p:nvPr/>
            </p:nvSpPr>
            <p:spPr>
              <a:xfrm rot="-1284784">
                <a:off x="1682402" y="2863501"/>
                <a:ext cx="507815" cy="160580"/>
              </a:xfrm>
              <a:custGeom>
                <a:avLst/>
                <a:gdLst/>
                <a:ahLst/>
                <a:cxnLst/>
                <a:rect l="l" t="t" r="r" b="b"/>
                <a:pathLst>
                  <a:path w="20312" h="6423" extrusionOk="0">
                    <a:moveTo>
                      <a:pt x="20312" y="1"/>
                    </a:moveTo>
                    <a:lnTo>
                      <a:pt x="20312" y="1"/>
                    </a:lnTo>
                    <a:cubicBezTo>
                      <a:pt x="20303" y="4"/>
                      <a:pt x="19060" y="426"/>
                      <a:pt x="17200" y="947"/>
                    </a:cubicBezTo>
                    <a:cubicBezTo>
                      <a:pt x="16180" y="1245"/>
                      <a:pt x="15134" y="1569"/>
                      <a:pt x="13890" y="1967"/>
                    </a:cubicBezTo>
                    <a:cubicBezTo>
                      <a:pt x="12745" y="2390"/>
                      <a:pt x="11401" y="2689"/>
                      <a:pt x="10156" y="3112"/>
                    </a:cubicBezTo>
                    <a:cubicBezTo>
                      <a:pt x="8911" y="3535"/>
                      <a:pt x="7667" y="3934"/>
                      <a:pt x="6422" y="4357"/>
                    </a:cubicBezTo>
                    <a:cubicBezTo>
                      <a:pt x="5277" y="4680"/>
                      <a:pt x="4132" y="5079"/>
                      <a:pt x="3211" y="5402"/>
                    </a:cubicBezTo>
                    <a:cubicBezTo>
                      <a:pt x="1245" y="6024"/>
                      <a:pt x="0" y="6423"/>
                      <a:pt x="0" y="6423"/>
                    </a:cubicBezTo>
                    <a:cubicBezTo>
                      <a:pt x="0" y="6423"/>
                      <a:pt x="1345" y="6024"/>
                      <a:pt x="3211" y="5502"/>
                    </a:cubicBezTo>
                    <a:cubicBezTo>
                      <a:pt x="4132" y="5178"/>
                      <a:pt x="5277" y="4879"/>
                      <a:pt x="6522" y="4456"/>
                    </a:cubicBezTo>
                    <a:cubicBezTo>
                      <a:pt x="7667" y="4058"/>
                      <a:pt x="8911" y="3734"/>
                      <a:pt x="10256" y="3311"/>
                    </a:cubicBezTo>
                    <a:cubicBezTo>
                      <a:pt x="11500" y="2913"/>
                      <a:pt x="12745" y="2490"/>
                      <a:pt x="13989" y="2067"/>
                    </a:cubicBezTo>
                    <a:cubicBezTo>
                      <a:pt x="15134" y="1768"/>
                      <a:pt x="16279" y="1345"/>
                      <a:pt x="17200" y="1046"/>
                    </a:cubicBezTo>
                    <a:cubicBezTo>
                      <a:pt x="19060" y="426"/>
                      <a:pt x="20303" y="4"/>
                      <a:pt x="20312" y="1"/>
                    </a:cubicBezTo>
                    <a:close/>
                  </a:path>
                </a:pathLst>
              </a:custGeom>
              <a:solidFill>
                <a:srgbClr val="12476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" name="Google Shape;380;p30"/>
              <p:cNvSpPr/>
              <p:nvPr/>
            </p:nvSpPr>
            <p:spPr>
              <a:xfrm rot="-1284784">
                <a:off x="1733700" y="2932103"/>
                <a:ext cx="505965" cy="145629"/>
              </a:xfrm>
              <a:custGeom>
                <a:avLst/>
                <a:gdLst/>
                <a:ahLst/>
                <a:cxnLst/>
                <a:rect l="l" t="t" r="r" b="b"/>
                <a:pathLst>
                  <a:path w="20238" h="5825" extrusionOk="0">
                    <a:moveTo>
                      <a:pt x="20237" y="0"/>
                    </a:moveTo>
                    <a:lnTo>
                      <a:pt x="20237" y="0"/>
                    </a:lnTo>
                    <a:cubicBezTo>
                      <a:pt x="20229" y="3"/>
                      <a:pt x="18987" y="425"/>
                      <a:pt x="17026" y="946"/>
                    </a:cubicBezTo>
                    <a:cubicBezTo>
                      <a:pt x="16081" y="1145"/>
                      <a:pt x="14936" y="1469"/>
                      <a:pt x="13791" y="1768"/>
                    </a:cubicBezTo>
                    <a:cubicBezTo>
                      <a:pt x="12671" y="2091"/>
                      <a:pt x="11302" y="2489"/>
                      <a:pt x="10057" y="2813"/>
                    </a:cubicBezTo>
                    <a:cubicBezTo>
                      <a:pt x="8812" y="3236"/>
                      <a:pt x="7568" y="3535"/>
                      <a:pt x="6323" y="3958"/>
                    </a:cubicBezTo>
                    <a:cubicBezTo>
                      <a:pt x="5203" y="4257"/>
                      <a:pt x="4058" y="4580"/>
                      <a:pt x="3112" y="4879"/>
                    </a:cubicBezTo>
                    <a:cubicBezTo>
                      <a:pt x="1246" y="5402"/>
                      <a:pt x="1" y="5825"/>
                      <a:pt x="1" y="5825"/>
                    </a:cubicBezTo>
                    <a:cubicBezTo>
                      <a:pt x="1" y="5825"/>
                      <a:pt x="1246" y="5501"/>
                      <a:pt x="3112" y="4979"/>
                    </a:cubicBezTo>
                    <a:cubicBezTo>
                      <a:pt x="4058" y="4680"/>
                      <a:pt x="5203" y="4356"/>
                      <a:pt x="6448" y="4058"/>
                    </a:cubicBezTo>
                    <a:cubicBezTo>
                      <a:pt x="7568" y="3734"/>
                      <a:pt x="8812" y="3336"/>
                      <a:pt x="10181" y="3012"/>
                    </a:cubicBezTo>
                    <a:cubicBezTo>
                      <a:pt x="11426" y="2614"/>
                      <a:pt x="12671" y="2290"/>
                      <a:pt x="13791" y="1992"/>
                    </a:cubicBezTo>
                    <a:cubicBezTo>
                      <a:pt x="15035" y="1568"/>
                      <a:pt x="16081" y="1245"/>
                      <a:pt x="17126" y="1046"/>
                    </a:cubicBezTo>
                    <a:cubicBezTo>
                      <a:pt x="18987" y="425"/>
                      <a:pt x="20229" y="3"/>
                      <a:pt x="20237" y="0"/>
                    </a:cubicBezTo>
                    <a:close/>
                  </a:path>
                </a:pathLst>
              </a:custGeom>
              <a:solidFill>
                <a:srgbClr val="12476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" name="Google Shape;381;p30"/>
              <p:cNvSpPr/>
              <p:nvPr/>
            </p:nvSpPr>
            <p:spPr>
              <a:xfrm rot="-1284784">
                <a:off x="1765666" y="2985343"/>
                <a:ext cx="510915" cy="143154"/>
              </a:xfrm>
              <a:custGeom>
                <a:avLst/>
                <a:gdLst/>
                <a:ahLst/>
                <a:cxnLst/>
                <a:rect l="l" t="t" r="r" b="b"/>
                <a:pathLst>
                  <a:path w="20436" h="5726" extrusionOk="0">
                    <a:moveTo>
                      <a:pt x="20436" y="0"/>
                    </a:moveTo>
                    <a:cubicBezTo>
                      <a:pt x="20435" y="0"/>
                      <a:pt x="19191" y="324"/>
                      <a:pt x="17225" y="847"/>
                    </a:cubicBezTo>
                    <a:cubicBezTo>
                      <a:pt x="16279" y="1145"/>
                      <a:pt x="15134" y="1469"/>
                      <a:pt x="13989" y="1768"/>
                    </a:cubicBezTo>
                    <a:cubicBezTo>
                      <a:pt x="12744" y="2091"/>
                      <a:pt x="11500" y="2390"/>
                      <a:pt x="10156" y="2813"/>
                    </a:cubicBezTo>
                    <a:cubicBezTo>
                      <a:pt x="8911" y="3112"/>
                      <a:pt x="7667" y="3535"/>
                      <a:pt x="6422" y="3859"/>
                    </a:cubicBezTo>
                    <a:cubicBezTo>
                      <a:pt x="5177" y="4257"/>
                      <a:pt x="4157" y="4580"/>
                      <a:pt x="3112" y="4779"/>
                    </a:cubicBezTo>
                    <a:cubicBezTo>
                      <a:pt x="1245" y="5402"/>
                      <a:pt x="0" y="5725"/>
                      <a:pt x="0" y="5725"/>
                    </a:cubicBezTo>
                    <a:cubicBezTo>
                      <a:pt x="0" y="5725"/>
                      <a:pt x="1245" y="5402"/>
                      <a:pt x="3211" y="4879"/>
                    </a:cubicBezTo>
                    <a:cubicBezTo>
                      <a:pt x="4157" y="4680"/>
                      <a:pt x="5277" y="4356"/>
                      <a:pt x="6422" y="4058"/>
                    </a:cubicBezTo>
                    <a:cubicBezTo>
                      <a:pt x="7667" y="3635"/>
                      <a:pt x="8911" y="3336"/>
                      <a:pt x="10255" y="2913"/>
                    </a:cubicBezTo>
                    <a:cubicBezTo>
                      <a:pt x="11500" y="2614"/>
                      <a:pt x="12744" y="2191"/>
                      <a:pt x="13989" y="1867"/>
                    </a:cubicBezTo>
                    <a:cubicBezTo>
                      <a:pt x="15233" y="1569"/>
                      <a:pt x="16279" y="1245"/>
                      <a:pt x="17324" y="946"/>
                    </a:cubicBezTo>
                    <a:cubicBezTo>
                      <a:pt x="19191" y="424"/>
                      <a:pt x="20435" y="1"/>
                      <a:pt x="20436" y="0"/>
                    </a:cubicBezTo>
                    <a:close/>
                  </a:path>
                </a:pathLst>
              </a:custGeom>
              <a:solidFill>
                <a:srgbClr val="12476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" name="Google Shape;382;p30"/>
              <p:cNvSpPr/>
              <p:nvPr/>
            </p:nvSpPr>
            <p:spPr>
              <a:xfrm rot="-1284784">
                <a:off x="1799907" y="3043281"/>
                <a:ext cx="515915" cy="129454"/>
              </a:xfrm>
              <a:custGeom>
                <a:avLst/>
                <a:gdLst/>
                <a:ahLst/>
                <a:cxnLst/>
                <a:rect l="l" t="t" r="r" b="b"/>
                <a:pathLst>
                  <a:path w="20636" h="5178" extrusionOk="0">
                    <a:moveTo>
                      <a:pt x="20636" y="1"/>
                    </a:moveTo>
                    <a:cubicBezTo>
                      <a:pt x="20628" y="2"/>
                      <a:pt x="19385" y="301"/>
                      <a:pt x="17425" y="722"/>
                    </a:cubicBezTo>
                    <a:cubicBezTo>
                      <a:pt x="16479" y="1021"/>
                      <a:pt x="15334" y="1245"/>
                      <a:pt x="14089" y="1544"/>
                    </a:cubicBezTo>
                    <a:lnTo>
                      <a:pt x="10356" y="2490"/>
                    </a:lnTo>
                    <a:cubicBezTo>
                      <a:pt x="9011" y="2888"/>
                      <a:pt x="7767" y="3211"/>
                      <a:pt x="6522" y="3510"/>
                    </a:cubicBezTo>
                    <a:cubicBezTo>
                      <a:pt x="5278" y="3834"/>
                      <a:pt x="4133" y="4132"/>
                      <a:pt x="3212" y="4356"/>
                    </a:cubicBezTo>
                    <a:cubicBezTo>
                      <a:pt x="1345" y="4879"/>
                      <a:pt x="1" y="5178"/>
                      <a:pt x="1" y="5178"/>
                    </a:cubicBezTo>
                    <a:cubicBezTo>
                      <a:pt x="1" y="5178"/>
                      <a:pt x="1345" y="4879"/>
                      <a:pt x="3212" y="4456"/>
                    </a:cubicBezTo>
                    <a:cubicBezTo>
                      <a:pt x="4257" y="4257"/>
                      <a:pt x="5377" y="3933"/>
                      <a:pt x="6522" y="3635"/>
                    </a:cubicBezTo>
                    <a:cubicBezTo>
                      <a:pt x="7767" y="3311"/>
                      <a:pt x="9011" y="3012"/>
                      <a:pt x="10356" y="2689"/>
                    </a:cubicBezTo>
                    <a:cubicBezTo>
                      <a:pt x="11600" y="2390"/>
                      <a:pt x="12969" y="2066"/>
                      <a:pt x="14089" y="1768"/>
                    </a:cubicBezTo>
                    <a:cubicBezTo>
                      <a:pt x="15334" y="1444"/>
                      <a:pt x="16479" y="1146"/>
                      <a:pt x="17425" y="822"/>
                    </a:cubicBezTo>
                    <a:cubicBezTo>
                      <a:pt x="19385" y="301"/>
                      <a:pt x="20628" y="2"/>
                      <a:pt x="20636" y="1"/>
                    </a:cubicBezTo>
                    <a:close/>
                  </a:path>
                </a:pathLst>
              </a:custGeom>
              <a:solidFill>
                <a:srgbClr val="12476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" name="Google Shape;383;p30"/>
              <p:cNvSpPr/>
              <p:nvPr/>
            </p:nvSpPr>
            <p:spPr>
              <a:xfrm rot="-1284784">
                <a:off x="2591882" y="3077243"/>
                <a:ext cx="557616" cy="557591"/>
              </a:xfrm>
              <a:custGeom>
                <a:avLst/>
                <a:gdLst/>
                <a:ahLst/>
                <a:cxnLst/>
                <a:rect l="l" t="t" r="r" b="b"/>
                <a:pathLst>
                  <a:path w="22304" h="22303" extrusionOk="0">
                    <a:moveTo>
                      <a:pt x="7792" y="1"/>
                    </a:moveTo>
                    <a:lnTo>
                      <a:pt x="1" y="14612"/>
                    </a:lnTo>
                    <a:lnTo>
                      <a:pt x="14637" y="22303"/>
                    </a:lnTo>
                    <a:lnTo>
                      <a:pt x="22303" y="7767"/>
                    </a:lnTo>
                    <a:lnTo>
                      <a:pt x="7792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4" name="Google Shape;384;p30"/>
              <p:cNvSpPr/>
              <p:nvPr/>
            </p:nvSpPr>
            <p:spPr>
              <a:xfrm rot="-1284784">
                <a:off x="2668335" y="3187147"/>
                <a:ext cx="155605" cy="23051"/>
              </a:xfrm>
              <a:custGeom>
                <a:avLst/>
                <a:gdLst/>
                <a:ahLst/>
                <a:cxnLst/>
                <a:rect l="l" t="t" r="r" b="b"/>
                <a:pathLst>
                  <a:path w="6224" h="922" extrusionOk="0">
                    <a:moveTo>
                      <a:pt x="6224" y="0"/>
                    </a:moveTo>
                    <a:cubicBezTo>
                      <a:pt x="5826" y="0"/>
                      <a:pt x="5502" y="0"/>
                      <a:pt x="4979" y="100"/>
                    </a:cubicBezTo>
                    <a:cubicBezTo>
                      <a:pt x="4581" y="100"/>
                      <a:pt x="4158" y="200"/>
                      <a:pt x="3635" y="299"/>
                    </a:cubicBezTo>
                    <a:cubicBezTo>
                      <a:pt x="3237" y="299"/>
                      <a:pt x="2714" y="399"/>
                      <a:pt x="2291" y="523"/>
                    </a:cubicBezTo>
                    <a:cubicBezTo>
                      <a:pt x="1868" y="523"/>
                      <a:pt x="1470" y="623"/>
                      <a:pt x="1146" y="722"/>
                    </a:cubicBezTo>
                    <a:cubicBezTo>
                      <a:pt x="424" y="822"/>
                      <a:pt x="1" y="921"/>
                      <a:pt x="1" y="921"/>
                    </a:cubicBezTo>
                    <a:cubicBezTo>
                      <a:pt x="1" y="921"/>
                      <a:pt x="424" y="822"/>
                      <a:pt x="1146" y="822"/>
                    </a:cubicBezTo>
                    <a:cubicBezTo>
                      <a:pt x="1470" y="722"/>
                      <a:pt x="1868" y="722"/>
                      <a:pt x="2291" y="623"/>
                    </a:cubicBezTo>
                    <a:cubicBezTo>
                      <a:pt x="2814" y="623"/>
                      <a:pt x="3237" y="523"/>
                      <a:pt x="3735" y="399"/>
                    </a:cubicBezTo>
                    <a:cubicBezTo>
                      <a:pt x="4158" y="399"/>
                      <a:pt x="4581" y="299"/>
                      <a:pt x="5104" y="200"/>
                    </a:cubicBezTo>
                    <a:cubicBezTo>
                      <a:pt x="5502" y="200"/>
                      <a:pt x="5925" y="100"/>
                      <a:pt x="62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5" name="Google Shape;385;p30"/>
              <p:cNvSpPr/>
              <p:nvPr/>
            </p:nvSpPr>
            <p:spPr>
              <a:xfrm rot="-1284784">
                <a:off x="2641800" y="3210150"/>
                <a:ext cx="311159" cy="67852"/>
              </a:xfrm>
              <a:custGeom>
                <a:avLst/>
                <a:gdLst/>
                <a:ahLst/>
                <a:cxnLst/>
                <a:rect l="l" t="t" r="r" b="b"/>
                <a:pathLst>
                  <a:path w="12446" h="2714" extrusionOk="0">
                    <a:moveTo>
                      <a:pt x="12446" y="1"/>
                    </a:moveTo>
                    <a:lnTo>
                      <a:pt x="12446" y="1"/>
                    </a:lnTo>
                    <a:cubicBezTo>
                      <a:pt x="12441" y="1"/>
                      <a:pt x="11621" y="101"/>
                      <a:pt x="10479" y="324"/>
                    </a:cubicBezTo>
                    <a:cubicBezTo>
                      <a:pt x="9857" y="424"/>
                      <a:pt x="9235" y="623"/>
                      <a:pt x="8513" y="723"/>
                    </a:cubicBezTo>
                    <a:cubicBezTo>
                      <a:pt x="7791" y="947"/>
                      <a:pt x="6970" y="1046"/>
                      <a:pt x="6223" y="1245"/>
                    </a:cubicBezTo>
                    <a:cubicBezTo>
                      <a:pt x="5402" y="1469"/>
                      <a:pt x="4680" y="1668"/>
                      <a:pt x="3958" y="1768"/>
                    </a:cubicBezTo>
                    <a:cubicBezTo>
                      <a:pt x="3236" y="1967"/>
                      <a:pt x="2489" y="2092"/>
                      <a:pt x="1991" y="2291"/>
                    </a:cubicBezTo>
                    <a:cubicBezTo>
                      <a:pt x="846" y="2490"/>
                      <a:pt x="0" y="2714"/>
                      <a:pt x="0" y="2714"/>
                    </a:cubicBezTo>
                    <a:cubicBezTo>
                      <a:pt x="0" y="2714"/>
                      <a:pt x="846" y="2589"/>
                      <a:pt x="1991" y="2390"/>
                    </a:cubicBezTo>
                    <a:cubicBezTo>
                      <a:pt x="2614" y="2191"/>
                      <a:pt x="3236" y="2092"/>
                      <a:pt x="3958" y="1967"/>
                    </a:cubicBezTo>
                    <a:cubicBezTo>
                      <a:pt x="4680" y="1768"/>
                      <a:pt x="5501" y="1569"/>
                      <a:pt x="6223" y="1469"/>
                    </a:cubicBezTo>
                    <a:cubicBezTo>
                      <a:pt x="7069" y="1245"/>
                      <a:pt x="7791" y="1046"/>
                      <a:pt x="8513" y="947"/>
                    </a:cubicBezTo>
                    <a:cubicBezTo>
                      <a:pt x="9235" y="723"/>
                      <a:pt x="9857" y="623"/>
                      <a:pt x="10479" y="424"/>
                    </a:cubicBezTo>
                    <a:cubicBezTo>
                      <a:pt x="11621" y="101"/>
                      <a:pt x="12441" y="1"/>
                      <a:pt x="1244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6" name="Google Shape;386;p30"/>
              <p:cNvSpPr/>
              <p:nvPr/>
            </p:nvSpPr>
            <p:spPr>
              <a:xfrm rot="-1284784">
                <a:off x="2615613" y="3241507"/>
                <a:ext cx="443713" cy="129454"/>
              </a:xfrm>
              <a:custGeom>
                <a:avLst/>
                <a:gdLst/>
                <a:ahLst/>
                <a:cxnLst/>
                <a:rect l="l" t="t" r="r" b="b"/>
                <a:pathLst>
                  <a:path w="17748" h="5178" extrusionOk="0">
                    <a:moveTo>
                      <a:pt x="17748" y="0"/>
                    </a:moveTo>
                    <a:lnTo>
                      <a:pt x="17748" y="0"/>
                    </a:lnTo>
                    <a:cubicBezTo>
                      <a:pt x="17740" y="2"/>
                      <a:pt x="16597" y="301"/>
                      <a:pt x="14935" y="722"/>
                    </a:cubicBezTo>
                    <a:cubicBezTo>
                      <a:pt x="14113" y="1046"/>
                      <a:pt x="13068" y="1245"/>
                      <a:pt x="12023" y="1544"/>
                    </a:cubicBezTo>
                    <a:cubicBezTo>
                      <a:pt x="11002" y="1867"/>
                      <a:pt x="9957" y="2166"/>
                      <a:pt x="8812" y="2489"/>
                    </a:cubicBezTo>
                    <a:cubicBezTo>
                      <a:pt x="7667" y="2788"/>
                      <a:pt x="6547" y="3112"/>
                      <a:pt x="5501" y="3410"/>
                    </a:cubicBezTo>
                    <a:cubicBezTo>
                      <a:pt x="4456" y="3734"/>
                      <a:pt x="3535" y="4033"/>
                      <a:pt x="2688" y="4257"/>
                    </a:cubicBezTo>
                    <a:cubicBezTo>
                      <a:pt x="1046" y="4779"/>
                      <a:pt x="0" y="5178"/>
                      <a:pt x="0" y="5178"/>
                    </a:cubicBezTo>
                    <a:cubicBezTo>
                      <a:pt x="0" y="5178"/>
                      <a:pt x="1046" y="4879"/>
                      <a:pt x="2688" y="4356"/>
                    </a:cubicBezTo>
                    <a:cubicBezTo>
                      <a:pt x="3535" y="4157"/>
                      <a:pt x="4555" y="3834"/>
                      <a:pt x="5601" y="3634"/>
                    </a:cubicBezTo>
                    <a:cubicBezTo>
                      <a:pt x="6646" y="3311"/>
                      <a:pt x="7791" y="3012"/>
                      <a:pt x="8812" y="2689"/>
                    </a:cubicBezTo>
                    <a:cubicBezTo>
                      <a:pt x="9957" y="2290"/>
                      <a:pt x="11102" y="1967"/>
                      <a:pt x="12147" y="1668"/>
                    </a:cubicBezTo>
                    <a:cubicBezTo>
                      <a:pt x="13168" y="1345"/>
                      <a:pt x="14113" y="1145"/>
                      <a:pt x="14935" y="822"/>
                    </a:cubicBezTo>
                    <a:cubicBezTo>
                      <a:pt x="16597" y="301"/>
                      <a:pt x="17740" y="2"/>
                      <a:pt x="1774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7" name="Google Shape;387;p30"/>
              <p:cNvSpPr/>
              <p:nvPr/>
            </p:nvSpPr>
            <p:spPr>
              <a:xfrm rot="-1284784">
                <a:off x="2595328" y="3287703"/>
                <a:ext cx="550141" cy="155605"/>
              </a:xfrm>
              <a:custGeom>
                <a:avLst/>
                <a:gdLst/>
                <a:ahLst/>
                <a:cxnLst/>
                <a:rect l="l" t="t" r="r" b="b"/>
                <a:pathLst>
                  <a:path w="22005" h="6224" extrusionOk="0">
                    <a:moveTo>
                      <a:pt x="22005" y="1"/>
                    </a:moveTo>
                    <a:cubicBezTo>
                      <a:pt x="22004" y="1"/>
                      <a:pt x="20635" y="325"/>
                      <a:pt x="18570" y="947"/>
                    </a:cubicBezTo>
                    <a:cubicBezTo>
                      <a:pt x="20635" y="424"/>
                      <a:pt x="22004" y="1"/>
                      <a:pt x="22005" y="1"/>
                    </a:cubicBezTo>
                    <a:close/>
                    <a:moveTo>
                      <a:pt x="18570" y="947"/>
                    </a:moveTo>
                    <a:lnTo>
                      <a:pt x="18570" y="947"/>
                    </a:lnTo>
                    <a:cubicBezTo>
                      <a:pt x="16504" y="1469"/>
                      <a:pt x="13691" y="2191"/>
                      <a:pt x="11003" y="3013"/>
                    </a:cubicBezTo>
                    <a:cubicBezTo>
                      <a:pt x="8190" y="3735"/>
                      <a:pt x="5502" y="4581"/>
                      <a:pt x="3436" y="5203"/>
                    </a:cubicBezTo>
                    <a:cubicBezTo>
                      <a:pt x="1345" y="5825"/>
                      <a:pt x="1" y="6224"/>
                      <a:pt x="1" y="6224"/>
                    </a:cubicBezTo>
                    <a:cubicBezTo>
                      <a:pt x="1" y="6224"/>
                      <a:pt x="1345" y="5825"/>
                      <a:pt x="3436" y="5303"/>
                    </a:cubicBezTo>
                    <a:cubicBezTo>
                      <a:pt x="5502" y="4680"/>
                      <a:pt x="8315" y="3959"/>
                      <a:pt x="11003" y="3112"/>
                    </a:cubicBezTo>
                    <a:cubicBezTo>
                      <a:pt x="13791" y="2390"/>
                      <a:pt x="16504" y="1569"/>
                      <a:pt x="18570" y="947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8" name="Google Shape;388;p30"/>
              <p:cNvSpPr/>
              <p:nvPr/>
            </p:nvSpPr>
            <p:spPr>
              <a:xfrm rot="-1284784">
                <a:off x="2705467" y="3356127"/>
                <a:ext cx="417587" cy="121379"/>
              </a:xfrm>
              <a:custGeom>
                <a:avLst/>
                <a:gdLst/>
                <a:ahLst/>
                <a:cxnLst/>
                <a:rect l="l" t="t" r="r" b="b"/>
                <a:pathLst>
                  <a:path w="16703" h="4855" extrusionOk="0">
                    <a:moveTo>
                      <a:pt x="16702" y="1"/>
                    </a:moveTo>
                    <a:cubicBezTo>
                      <a:pt x="16695" y="3"/>
                      <a:pt x="15651" y="301"/>
                      <a:pt x="14114" y="723"/>
                    </a:cubicBezTo>
                    <a:cubicBezTo>
                      <a:pt x="13267" y="922"/>
                      <a:pt x="12446" y="1245"/>
                      <a:pt x="11401" y="1444"/>
                    </a:cubicBezTo>
                    <a:cubicBezTo>
                      <a:pt x="10480" y="1743"/>
                      <a:pt x="9434" y="2067"/>
                      <a:pt x="8289" y="2365"/>
                    </a:cubicBezTo>
                    <a:cubicBezTo>
                      <a:pt x="7269" y="2689"/>
                      <a:pt x="6223" y="2988"/>
                      <a:pt x="5277" y="3212"/>
                    </a:cubicBezTo>
                    <a:cubicBezTo>
                      <a:pt x="4356" y="3510"/>
                      <a:pt x="3411" y="3834"/>
                      <a:pt x="2589" y="4033"/>
                    </a:cubicBezTo>
                    <a:cubicBezTo>
                      <a:pt x="1046" y="4556"/>
                      <a:pt x="0" y="4854"/>
                      <a:pt x="0" y="4854"/>
                    </a:cubicBezTo>
                    <a:cubicBezTo>
                      <a:pt x="0" y="4854"/>
                      <a:pt x="1046" y="4556"/>
                      <a:pt x="2589" y="4133"/>
                    </a:cubicBezTo>
                    <a:cubicBezTo>
                      <a:pt x="3411" y="3934"/>
                      <a:pt x="4356" y="3610"/>
                      <a:pt x="5277" y="3411"/>
                    </a:cubicBezTo>
                    <a:cubicBezTo>
                      <a:pt x="6323" y="3112"/>
                      <a:pt x="7368" y="2789"/>
                      <a:pt x="8389" y="2490"/>
                    </a:cubicBezTo>
                    <a:cubicBezTo>
                      <a:pt x="9434" y="2166"/>
                      <a:pt x="10480" y="1967"/>
                      <a:pt x="11401" y="1644"/>
                    </a:cubicBezTo>
                    <a:cubicBezTo>
                      <a:pt x="12446" y="1345"/>
                      <a:pt x="13367" y="1021"/>
                      <a:pt x="14114" y="822"/>
                    </a:cubicBezTo>
                    <a:cubicBezTo>
                      <a:pt x="15651" y="301"/>
                      <a:pt x="16695" y="3"/>
                      <a:pt x="1670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9" name="Google Shape;389;p30"/>
              <p:cNvSpPr/>
              <p:nvPr/>
            </p:nvSpPr>
            <p:spPr>
              <a:xfrm rot="-1284784">
                <a:off x="2823422" y="3436468"/>
                <a:ext cx="275058" cy="77802"/>
              </a:xfrm>
              <a:custGeom>
                <a:avLst/>
                <a:gdLst/>
                <a:ahLst/>
                <a:cxnLst/>
                <a:rect l="l" t="t" r="r" b="b"/>
                <a:pathLst>
                  <a:path w="11002" h="3112" extrusionOk="0">
                    <a:moveTo>
                      <a:pt x="11002" y="0"/>
                    </a:moveTo>
                    <a:cubicBezTo>
                      <a:pt x="10997" y="2"/>
                      <a:pt x="10376" y="200"/>
                      <a:pt x="9334" y="399"/>
                    </a:cubicBezTo>
                    <a:cubicBezTo>
                      <a:pt x="8812" y="623"/>
                      <a:pt x="8189" y="722"/>
                      <a:pt x="7567" y="921"/>
                    </a:cubicBezTo>
                    <a:cubicBezTo>
                      <a:pt x="6845" y="1021"/>
                      <a:pt x="6223" y="1245"/>
                      <a:pt x="5501" y="1444"/>
                    </a:cubicBezTo>
                    <a:cubicBezTo>
                      <a:pt x="4779" y="1643"/>
                      <a:pt x="4157" y="1867"/>
                      <a:pt x="3535" y="2066"/>
                    </a:cubicBezTo>
                    <a:cubicBezTo>
                      <a:pt x="2788" y="2265"/>
                      <a:pt x="2290" y="2365"/>
                      <a:pt x="1767" y="2589"/>
                    </a:cubicBezTo>
                    <a:cubicBezTo>
                      <a:pt x="722" y="2888"/>
                      <a:pt x="0" y="3112"/>
                      <a:pt x="0" y="3112"/>
                    </a:cubicBezTo>
                    <a:cubicBezTo>
                      <a:pt x="0" y="3112"/>
                      <a:pt x="722" y="2888"/>
                      <a:pt x="1767" y="2689"/>
                    </a:cubicBezTo>
                    <a:cubicBezTo>
                      <a:pt x="2290" y="2490"/>
                      <a:pt x="2912" y="2365"/>
                      <a:pt x="3535" y="2166"/>
                    </a:cubicBezTo>
                    <a:cubicBezTo>
                      <a:pt x="4157" y="1967"/>
                      <a:pt x="4879" y="1867"/>
                      <a:pt x="5601" y="1643"/>
                    </a:cubicBezTo>
                    <a:cubicBezTo>
                      <a:pt x="6223" y="1444"/>
                      <a:pt x="6945" y="1245"/>
                      <a:pt x="7567" y="1021"/>
                    </a:cubicBezTo>
                    <a:cubicBezTo>
                      <a:pt x="8189" y="822"/>
                      <a:pt x="8812" y="722"/>
                      <a:pt x="9334" y="498"/>
                    </a:cubicBezTo>
                    <a:cubicBezTo>
                      <a:pt x="10376" y="201"/>
                      <a:pt x="10997" y="2"/>
                      <a:pt x="1100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0" name="Google Shape;390;p30"/>
              <p:cNvSpPr/>
              <p:nvPr/>
            </p:nvSpPr>
            <p:spPr>
              <a:xfrm rot="-1284784">
                <a:off x="2932988" y="3521485"/>
                <a:ext cx="150604" cy="23051"/>
              </a:xfrm>
              <a:custGeom>
                <a:avLst/>
                <a:gdLst/>
                <a:ahLst/>
                <a:cxnLst/>
                <a:rect l="l" t="t" r="r" b="b"/>
                <a:pathLst>
                  <a:path w="6024" h="922" extrusionOk="0">
                    <a:moveTo>
                      <a:pt x="6024" y="0"/>
                    </a:moveTo>
                    <a:lnTo>
                      <a:pt x="6024" y="0"/>
                    </a:lnTo>
                    <a:cubicBezTo>
                      <a:pt x="6021" y="1"/>
                      <a:pt x="5599" y="100"/>
                      <a:pt x="5103" y="100"/>
                    </a:cubicBezTo>
                    <a:cubicBezTo>
                      <a:pt x="4779" y="199"/>
                      <a:pt x="4481" y="199"/>
                      <a:pt x="4057" y="199"/>
                    </a:cubicBezTo>
                    <a:cubicBezTo>
                      <a:pt x="3734" y="299"/>
                      <a:pt x="3336" y="299"/>
                      <a:pt x="3012" y="423"/>
                    </a:cubicBezTo>
                    <a:cubicBezTo>
                      <a:pt x="2614" y="423"/>
                      <a:pt x="2191" y="523"/>
                      <a:pt x="1867" y="622"/>
                    </a:cubicBezTo>
                    <a:cubicBezTo>
                      <a:pt x="1568" y="622"/>
                      <a:pt x="1145" y="722"/>
                      <a:pt x="946" y="722"/>
                    </a:cubicBezTo>
                    <a:cubicBezTo>
                      <a:pt x="324" y="822"/>
                      <a:pt x="0" y="921"/>
                      <a:pt x="0" y="921"/>
                    </a:cubicBezTo>
                    <a:cubicBezTo>
                      <a:pt x="0" y="921"/>
                      <a:pt x="324" y="921"/>
                      <a:pt x="946" y="822"/>
                    </a:cubicBezTo>
                    <a:cubicBezTo>
                      <a:pt x="1245" y="822"/>
                      <a:pt x="1568" y="822"/>
                      <a:pt x="1867" y="722"/>
                    </a:cubicBezTo>
                    <a:cubicBezTo>
                      <a:pt x="2290" y="722"/>
                      <a:pt x="2614" y="622"/>
                      <a:pt x="3012" y="622"/>
                    </a:cubicBezTo>
                    <a:cubicBezTo>
                      <a:pt x="3435" y="523"/>
                      <a:pt x="3734" y="423"/>
                      <a:pt x="4157" y="423"/>
                    </a:cubicBezTo>
                    <a:cubicBezTo>
                      <a:pt x="4481" y="299"/>
                      <a:pt x="4779" y="299"/>
                      <a:pt x="5103" y="199"/>
                    </a:cubicBezTo>
                    <a:cubicBezTo>
                      <a:pt x="5599" y="100"/>
                      <a:pt x="6021" y="1"/>
                      <a:pt x="60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1" name="Google Shape;391;p30"/>
              <p:cNvSpPr/>
              <p:nvPr/>
            </p:nvSpPr>
            <p:spPr>
              <a:xfrm rot="-1284784">
                <a:off x="2268206" y="3099369"/>
                <a:ext cx="459289" cy="599293"/>
              </a:xfrm>
              <a:custGeom>
                <a:avLst/>
                <a:gdLst/>
                <a:ahLst/>
                <a:cxnLst/>
                <a:rect l="l" t="t" r="r" b="b"/>
                <a:pathLst>
                  <a:path w="18371" h="23971" extrusionOk="0">
                    <a:moveTo>
                      <a:pt x="12546" y="0"/>
                    </a:moveTo>
                    <a:lnTo>
                      <a:pt x="1" y="3535"/>
                    </a:lnTo>
                    <a:lnTo>
                      <a:pt x="5800" y="23970"/>
                    </a:lnTo>
                    <a:lnTo>
                      <a:pt x="18370" y="20436"/>
                    </a:lnTo>
                    <a:lnTo>
                      <a:pt x="12546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2" name="Google Shape;392;p30"/>
              <p:cNvSpPr/>
              <p:nvPr/>
            </p:nvSpPr>
            <p:spPr>
              <a:xfrm rot="-1284784">
                <a:off x="2318141" y="3253122"/>
                <a:ext cx="108928" cy="94903"/>
              </a:xfrm>
              <a:custGeom>
                <a:avLst/>
                <a:gdLst/>
                <a:ahLst/>
                <a:cxnLst/>
                <a:rect l="l" t="t" r="r" b="b"/>
                <a:pathLst>
                  <a:path w="4357" h="3796" extrusionOk="0">
                    <a:moveTo>
                      <a:pt x="2203" y="0"/>
                    </a:moveTo>
                    <a:cubicBezTo>
                      <a:pt x="2028" y="0"/>
                      <a:pt x="1849" y="24"/>
                      <a:pt x="1669" y="76"/>
                    </a:cubicBezTo>
                    <a:cubicBezTo>
                      <a:pt x="623" y="275"/>
                      <a:pt x="1" y="1420"/>
                      <a:pt x="324" y="2465"/>
                    </a:cubicBezTo>
                    <a:cubicBezTo>
                      <a:pt x="565" y="3309"/>
                      <a:pt x="1292" y="3796"/>
                      <a:pt x="2113" y="3796"/>
                    </a:cubicBezTo>
                    <a:cubicBezTo>
                      <a:pt x="2310" y="3796"/>
                      <a:pt x="2512" y="3768"/>
                      <a:pt x="2714" y="3710"/>
                    </a:cubicBezTo>
                    <a:cubicBezTo>
                      <a:pt x="3735" y="3511"/>
                      <a:pt x="4357" y="2366"/>
                      <a:pt x="4058" y="1320"/>
                    </a:cubicBezTo>
                    <a:cubicBezTo>
                      <a:pt x="3790" y="558"/>
                      <a:pt x="3045" y="0"/>
                      <a:pt x="220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3" name="Google Shape;393;p30"/>
              <p:cNvSpPr/>
              <p:nvPr/>
            </p:nvSpPr>
            <p:spPr>
              <a:xfrm rot="-1284784">
                <a:off x="2436650" y="3186143"/>
                <a:ext cx="108928" cy="97378"/>
              </a:xfrm>
              <a:custGeom>
                <a:avLst/>
                <a:gdLst/>
                <a:ahLst/>
                <a:cxnLst/>
                <a:rect l="l" t="t" r="r" b="b"/>
                <a:pathLst>
                  <a:path w="4357" h="3895" extrusionOk="0">
                    <a:moveTo>
                      <a:pt x="2226" y="0"/>
                    </a:moveTo>
                    <a:cubicBezTo>
                      <a:pt x="2043" y="0"/>
                      <a:pt x="1856" y="28"/>
                      <a:pt x="1668" y="86"/>
                    </a:cubicBezTo>
                    <a:cubicBezTo>
                      <a:pt x="622" y="385"/>
                      <a:pt x="0" y="1430"/>
                      <a:pt x="324" y="2476"/>
                    </a:cubicBezTo>
                    <a:cubicBezTo>
                      <a:pt x="571" y="3322"/>
                      <a:pt x="1333" y="3895"/>
                      <a:pt x="2182" y="3895"/>
                    </a:cubicBezTo>
                    <a:cubicBezTo>
                      <a:pt x="2357" y="3895"/>
                      <a:pt x="2535" y="3871"/>
                      <a:pt x="2713" y="3820"/>
                    </a:cubicBezTo>
                    <a:cubicBezTo>
                      <a:pt x="3734" y="3496"/>
                      <a:pt x="4356" y="2476"/>
                      <a:pt x="4057" y="1430"/>
                    </a:cubicBezTo>
                    <a:cubicBezTo>
                      <a:pt x="3792" y="573"/>
                      <a:pt x="3058" y="0"/>
                      <a:pt x="22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4" name="Google Shape;394;p30"/>
              <p:cNvSpPr/>
              <p:nvPr/>
            </p:nvSpPr>
            <p:spPr>
              <a:xfrm rot="-1284784">
                <a:off x="2347247" y="3399646"/>
                <a:ext cx="106428" cy="97378"/>
              </a:xfrm>
              <a:custGeom>
                <a:avLst/>
                <a:gdLst/>
                <a:ahLst/>
                <a:cxnLst/>
                <a:rect l="l" t="t" r="r" b="b"/>
                <a:pathLst>
                  <a:path w="4257" h="3895" extrusionOk="0">
                    <a:moveTo>
                      <a:pt x="2181" y="0"/>
                    </a:moveTo>
                    <a:cubicBezTo>
                      <a:pt x="2007" y="0"/>
                      <a:pt x="1834" y="28"/>
                      <a:pt x="1668" y="86"/>
                    </a:cubicBezTo>
                    <a:cubicBezTo>
                      <a:pt x="623" y="385"/>
                      <a:pt x="0" y="1430"/>
                      <a:pt x="299" y="2476"/>
                    </a:cubicBezTo>
                    <a:cubicBezTo>
                      <a:pt x="485" y="3322"/>
                      <a:pt x="1305" y="3895"/>
                      <a:pt x="2161" y="3895"/>
                    </a:cubicBezTo>
                    <a:cubicBezTo>
                      <a:pt x="2337" y="3895"/>
                      <a:pt x="2515" y="3871"/>
                      <a:pt x="2689" y="3820"/>
                    </a:cubicBezTo>
                    <a:cubicBezTo>
                      <a:pt x="3734" y="3496"/>
                      <a:pt x="4257" y="2476"/>
                      <a:pt x="4033" y="1430"/>
                    </a:cubicBezTo>
                    <a:cubicBezTo>
                      <a:pt x="3788" y="573"/>
                      <a:pt x="2974" y="0"/>
                      <a:pt x="218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5" name="Google Shape;395;p30"/>
              <p:cNvSpPr/>
              <p:nvPr/>
            </p:nvSpPr>
            <p:spPr>
              <a:xfrm rot="-1284784">
                <a:off x="2465062" y="3339711"/>
                <a:ext cx="106428" cy="97403"/>
              </a:xfrm>
              <a:custGeom>
                <a:avLst/>
                <a:gdLst/>
                <a:ahLst/>
                <a:cxnLst/>
                <a:rect l="l" t="t" r="r" b="b"/>
                <a:pathLst>
                  <a:path w="4257" h="3896" extrusionOk="0">
                    <a:moveTo>
                      <a:pt x="2187" y="1"/>
                    </a:moveTo>
                    <a:cubicBezTo>
                      <a:pt x="2016" y="1"/>
                      <a:pt x="1842" y="25"/>
                      <a:pt x="1668" y="76"/>
                    </a:cubicBezTo>
                    <a:cubicBezTo>
                      <a:pt x="623" y="399"/>
                      <a:pt x="1" y="1445"/>
                      <a:pt x="299" y="2465"/>
                    </a:cubicBezTo>
                    <a:cubicBezTo>
                      <a:pt x="565" y="3322"/>
                      <a:pt x="1315" y="3895"/>
                      <a:pt x="2140" y="3895"/>
                    </a:cubicBezTo>
                    <a:cubicBezTo>
                      <a:pt x="2321" y="3895"/>
                      <a:pt x="2505" y="3867"/>
                      <a:pt x="2689" y="3809"/>
                    </a:cubicBezTo>
                    <a:cubicBezTo>
                      <a:pt x="3734" y="3510"/>
                      <a:pt x="4257" y="2465"/>
                      <a:pt x="4033" y="1445"/>
                    </a:cubicBezTo>
                    <a:cubicBezTo>
                      <a:pt x="3785" y="577"/>
                      <a:pt x="3023" y="1"/>
                      <a:pt x="218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6" name="Google Shape;396;p30"/>
              <p:cNvSpPr/>
              <p:nvPr/>
            </p:nvSpPr>
            <p:spPr>
              <a:xfrm rot="-1284784">
                <a:off x="2465662" y="3477594"/>
                <a:ext cx="106428" cy="97378"/>
              </a:xfrm>
              <a:custGeom>
                <a:avLst/>
                <a:gdLst/>
                <a:ahLst/>
                <a:cxnLst/>
                <a:rect l="l" t="t" r="r" b="b"/>
                <a:pathLst>
                  <a:path w="4257" h="3895" extrusionOk="0">
                    <a:moveTo>
                      <a:pt x="2095" y="0"/>
                    </a:moveTo>
                    <a:cubicBezTo>
                      <a:pt x="1919" y="0"/>
                      <a:pt x="1742" y="24"/>
                      <a:pt x="1569" y="75"/>
                    </a:cubicBezTo>
                    <a:cubicBezTo>
                      <a:pt x="523" y="399"/>
                      <a:pt x="0" y="1444"/>
                      <a:pt x="324" y="2465"/>
                    </a:cubicBezTo>
                    <a:cubicBezTo>
                      <a:pt x="487" y="3322"/>
                      <a:pt x="1287" y="3895"/>
                      <a:pt x="2145" y="3895"/>
                    </a:cubicBezTo>
                    <a:cubicBezTo>
                      <a:pt x="2334" y="3895"/>
                      <a:pt x="2525" y="3867"/>
                      <a:pt x="2714" y="3809"/>
                    </a:cubicBezTo>
                    <a:cubicBezTo>
                      <a:pt x="3635" y="3510"/>
                      <a:pt x="4257" y="2465"/>
                      <a:pt x="3958" y="1444"/>
                    </a:cubicBezTo>
                    <a:cubicBezTo>
                      <a:pt x="3772" y="576"/>
                      <a:pt x="2952" y="0"/>
                      <a:pt x="209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7" name="Google Shape;397;p30"/>
              <p:cNvSpPr/>
              <p:nvPr/>
            </p:nvSpPr>
            <p:spPr>
              <a:xfrm rot="-1284784">
                <a:off x="2622864" y="3435151"/>
                <a:ext cx="106453" cy="97378"/>
              </a:xfrm>
              <a:custGeom>
                <a:avLst/>
                <a:gdLst/>
                <a:ahLst/>
                <a:cxnLst/>
                <a:rect l="l" t="t" r="r" b="b"/>
                <a:pathLst>
                  <a:path w="4258" h="3895" extrusionOk="0">
                    <a:moveTo>
                      <a:pt x="2097" y="0"/>
                    </a:moveTo>
                    <a:cubicBezTo>
                      <a:pt x="1920" y="0"/>
                      <a:pt x="1743" y="24"/>
                      <a:pt x="1569" y="75"/>
                    </a:cubicBezTo>
                    <a:cubicBezTo>
                      <a:pt x="623" y="399"/>
                      <a:pt x="1" y="1419"/>
                      <a:pt x="324" y="2465"/>
                    </a:cubicBezTo>
                    <a:cubicBezTo>
                      <a:pt x="488" y="3322"/>
                      <a:pt x="1287" y="3895"/>
                      <a:pt x="2146" y="3895"/>
                    </a:cubicBezTo>
                    <a:cubicBezTo>
                      <a:pt x="2334" y="3895"/>
                      <a:pt x="2526" y="3867"/>
                      <a:pt x="2714" y="3809"/>
                    </a:cubicBezTo>
                    <a:cubicBezTo>
                      <a:pt x="3734" y="3510"/>
                      <a:pt x="4257" y="2465"/>
                      <a:pt x="4058" y="1419"/>
                    </a:cubicBezTo>
                    <a:cubicBezTo>
                      <a:pt x="3789" y="573"/>
                      <a:pt x="2956" y="0"/>
                      <a:pt x="20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8" name="Google Shape;398;p30"/>
              <p:cNvSpPr/>
              <p:nvPr/>
            </p:nvSpPr>
            <p:spPr>
              <a:xfrm rot="-1284784">
                <a:off x="2037811" y="3991348"/>
                <a:ext cx="425688" cy="431563"/>
              </a:xfrm>
              <a:custGeom>
                <a:avLst/>
                <a:gdLst/>
                <a:ahLst/>
                <a:cxnLst/>
                <a:rect l="l" t="t" r="r" b="b"/>
                <a:pathLst>
                  <a:path w="17027" h="17262" extrusionOk="0">
                    <a:moveTo>
                      <a:pt x="11071" y="1"/>
                    </a:moveTo>
                    <a:cubicBezTo>
                      <a:pt x="10548" y="1"/>
                      <a:pt x="10033" y="181"/>
                      <a:pt x="9659" y="555"/>
                    </a:cubicBezTo>
                    <a:lnTo>
                      <a:pt x="947" y="9367"/>
                    </a:lnTo>
                    <a:cubicBezTo>
                      <a:pt x="1" y="10213"/>
                      <a:pt x="125" y="11656"/>
                      <a:pt x="1046" y="12378"/>
                    </a:cubicBezTo>
                    <a:lnTo>
                      <a:pt x="6124" y="16734"/>
                    </a:lnTo>
                    <a:cubicBezTo>
                      <a:pt x="6528" y="17096"/>
                      <a:pt x="7005" y="17262"/>
                      <a:pt x="7475" y="17262"/>
                    </a:cubicBezTo>
                    <a:cubicBezTo>
                      <a:pt x="8105" y="17262"/>
                      <a:pt x="8722" y="16963"/>
                      <a:pt x="9136" y="16436"/>
                    </a:cubicBezTo>
                    <a:lnTo>
                      <a:pt x="16404" y="6380"/>
                    </a:lnTo>
                    <a:cubicBezTo>
                      <a:pt x="17026" y="5434"/>
                      <a:pt x="16927" y="4289"/>
                      <a:pt x="16080" y="3567"/>
                    </a:cubicBezTo>
                    <a:lnTo>
                      <a:pt x="12446" y="456"/>
                    </a:lnTo>
                    <a:cubicBezTo>
                      <a:pt x="12051" y="156"/>
                      <a:pt x="11557" y="1"/>
                      <a:pt x="1107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9" name="Google Shape;399;p30"/>
              <p:cNvSpPr/>
              <p:nvPr/>
            </p:nvSpPr>
            <p:spPr>
              <a:xfrm rot="-1284784">
                <a:off x="2254075" y="3911791"/>
                <a:ext cx="153105" cy="139529"/>
              </a:xfrm>
              <a:custGeom>
                <a:avLst/>
                <a:gdLst/>
                <a:ahLst/>
                <a:cxnLst/>
                <a:rect l="l" t="t" r="r" b="b"/>
                <a:pathLst>
                  <a:path w="6124" h="5581" extrusionOk="0">
                    <a:moveTo>
                      <a:pt x="1656" y="0"/>
                    </a:moveTo>
                    <a:cubicBezTo>
                      <a:pt x="1440" y="0"/>
                      <a:pt x="1221" y="113"/>
                      <a:pt x="1046" y="303"/>
                    </a:cubicBezTo>
                    <a:lnTo>
                      <a:pt x="0" y="1423"/>
                    </a:lnTo>
                    <a:lnTo>
                      <a:pt x="4879" y="5580"/>
                    </a:lnTo>
                    <a:lnTo>
                      <a:pt x="5925" y="4336"/>
                    </a:lnTo>
                    <a:cubicBezTo>
                      <a:pt x="6124" y="4037"/>
                      <a:pt x="6124" y="3514"/>
                      <a:pt x="5825" y="3290"/>
                    </a:cubicBezTo>
                    <a:lnTo>
                      <a:pt x="2091" y="179"/>
                    </a:lnTo>
                    <a:cubicBezTo>
                      <a:pt x="1958" y="56"/>
                      <a:pt x="1808" y="0"/>
                      <a:pt x="165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0" name="Google Shape;400;p30"/>
              <p:cNvSpPr/>
              <p:nvPr/>
            </p:nvSpPr>
            <p:spPr>
              <a:xfrm rot="-1284784">
                <a:off x="2305105" y="3904088"/>
                <a:ext cx="75302" cy="75327"/>
              </a:xfrm>
              <a:custGeom>
                <a:avLst/>
                <a:gdLst/>
                <a:ahLst/>
                <a:cxnLst/>
                <a:rect l="l" t="t" r="r" b="b"/>
                <a:pathLst>
                  <a:path w="3012" h="3013" extrusionOk="0">
                    <a:moveTo>
                      <a:pt x="1469" y="1"/>
                    </a:moveTo>
                    <a:lnTo>
                      <a:pt x="0" y="1668"/>
                    </a:lnTo>
                    <a:lnTo>
                      <a:pt x="1668" y="3012"/>
                    </a:lnTo>
                    <a:lnTo>
                      <a:pt x="3012" y="1444"/>
                    </a:lnTo>
                    <a:lnTo>
                      <a:pt x="1469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" name="Google Shape;401;p30"/>
              <p:cNvSpPr/>
              <p:nvPr/>
            </p:nvSpPr>
            <p:spPr>
              <a:xfrm rot="-1284784">
                <a:off x="2316498" y="3867896"/>
                <a:ext cx="80277" cy="75327"/>
              </a:xfrm>
              <a:custGeom>
                <a:avLst/>
                <a:gdLst/>
                <a:ahLst/>
                <a:cxnLst/>
                <a:rect l="l" t="t" r="r" b="b"/>
                <a:pathLst>
                  <a:path w="3211" h="3013" extrusionOk="0">
                    <a:moveTo>
                      <a:pt x="722" y="1"/>
                    </a:moveTo>
                    <a:lnTo>
                      <a:pt x="0" y="947"/>
                    </a:lnTo>
                    <a:lnTo>
                      <a:pt x="2390" y="3013"/>
                    </a:lnTo>
                    <a:lnTo>
                      <a:pt x="3211" y="2092"/>
                    </a:lnTo>
                    <a:lnTo>
                      <a:pt x="722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2" name="Google Shape;402;p30"/>
              <p:cNvSpPr/>
              <p:nvPr/>
            </p:nvSpPr>
            <p:spPr>
              <a:xfrm rot="-1284784">
                <a:off x="2322660" y="3828186"/>
                <a:ext cx="88403" cy="85903"/>
              </a:xfrm>
              <a:custGeom>
                <a:avLst/>
                <a:gdLst/>
                <a:ahLst/>
                <a:cxnLst/>
                <a:rect l="l" t="t" r="r" b="b"/>
                <a:pathLst>
                  <a:path w="3536" h="3436" extrusionOk="0">
                    <a:moveTo>
                      <a:pt x="2291" y="1"/>
                    </a:moveTo>
                    <a:lnTo>
                      <a:pt x="1" y="1345"/>
                    </a:lnTo>
                    <a:lnTo>
                      <a:pt x="2490" y="3436"/>
                    </a:lnTo>
                    <a:lnTo>
                      <a:pt x="3535" y="946"/>
                    </a:lnTo>
                    <a:lnTo>
                      <a:pt x="2291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3" name="Google Shape;403;p30"/>
              <p:cNvSpPr/>
              <p:nvPr/>
            </p:nvSpPr>
            <p:spPr>
              <a:xfrm rot="-1284784">
                <a:off x="2134427" y="4050966"/>
                <a:ext cx="257033" cy="253932"/>
              </a:xfrm>
              <a:custGeom>
                <a:avLst/>
                <a:gdLst/>
                <a:ahLst/>
                <a:cxnLst/>
                <a:rect l="l" t="t" r="r" b="b"/>
                <a:pathLst>
                  <a:path w="10281" h="10157" extrusionOk="0">
                    <a:moveTo>
                      <a:pt x="4779" y="1"/>
                    </a:moveTo>
                    <a:lnTo>
                      <a:pt x="0" y="5477"/>
                    </a:lnTo>
                    <a:lnTo>
                      <a:pt x="5601" y="10156"/>
                    </a:lnTo>
                    <a:lnTo>
                      <a:pt x="10280" y="4656"/>
                    </a:lnTo>
                    <a:lnTo>
                      <a:pt x="4779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4" name="Google Shape;404;p30"/>
              <p:cNvSpPr/>
              <p:nvPr/>
            </p:nvSpPr>
            <p:spPr>
              <a:xfrm rot="-1284784">
                <a:off x="2320800" y="3931150"/>
                <a:ext cx="41726" cy="36101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44" extrusionOk="0">
                    <a:moveTo>
                      <a:pt x="1" y="0"/>
                    </a:moveTo>
                    <a:cubicBezTo>
                      <a:pt x="2" y="1"/>
                      <a:pt x="101" y="100"/>
                      <a:pt x="225" y="299"/>
                    </a:cubicBezTo>
                    <a:cubicBezTo>
                      <a:pt x="324" y="299"/>
                      <a:pt x="424" y="398"/>
                      <a:pt x="524" y="523"/>
                    </a:cubicBezTo>
                    <a:lnTo>
                      <a:pt x="847" y="822"/>
                    </a:lnTo>
                    <a:cubicBezTo>
                      <a:pt x="947" y="822"/>
                      <a:pt x="1046" y="921"/>
                      <a:pt x="1046" y="1021"/>
                    </a:cubicBezTo>
                    <a:cubicBezTo>
                      <a:pt x="1146" y="1145"/>
                      <a:pt x="1245" y="1145"/>
                      <a:pt x="1345" y="1245"/>
                    </a:cubicBezTo>
                    <a:cubicBezTo>
                      <a:pt x="1569" y="1344"/>
                      <a:pt x="1669" y="1444"/>
                      <a:pt x="1669" y="1444"/>
                    </a:cubicBezTo>
                    <a:cubicBezTo>
                      <a:pt x="1669" y="1444"/>
                      <a:pt x="1569" y="1245"/>
                      <a:pt x="1469" y="1145"/>
                    </a:cubicBezTo>
                    <a:cubicBezTo>
                      <a:pt x="1345" y="1021"/>
                      <a:pt x="1245" y="1021"/>
                      <a:pt x="1146" y="921"/>
                    </a:cubicBezTo>
                    <a:cubicBezTo>
                      <a:pt x="1146" y="822"/>
                      <a:pt x="1046" y="722"/>
                      <a:pt x="947" y="622"/>
                    </a:cubicBezTo>
                    <a:cubicBezTo>
                      <a:pt x="847" y="523"/>
                      <a:pt x="723" y="523"/>
                      <a:pt x="623" y="398"/>
                    </a:cubicBezTo>
                    <a:cubicBezTo>
                      <a:pt x="524" y="299"/>
                      <a:pt x="424" y="199"/>
                      <a:pt x="324" y="199"/>
                    </a:cubicBezTo>
                    <a:cubicBezTo>
                      <a:pt x="101" y="100"/>
                      <a:pt x="2" y="1"/>
                      <a:pt x="1" y="0"/>
                    </a:cubicBezTo>
                    <a:close/>
                  </a:path>
                </a:pathLst>
              </a:custGeom>
              <a:solidFill>
                <a:srgbClr val="12476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5" name="Google Shape;405;p30"/>
              <p:cNvSpPr/>
              <p:nvPr/>
            </p:nvSpPr>
            <p:spPr>
              <a:xfrm rot="-1284784">
                <a:off x="2332014" y="3901498"/>
                <a:ext cx="41076" cy="36726"/>
              </a:xfrm>
              <a:custGeom>
                <a:avLst/>
                <a:gdLst/>
                <a:ahLst/>
                <a:cxnLst/>
                <a:rect l="l" t="t" r="r" b="b"/>
                <a:pathLst>
                  <a:path w="1643" h="1469" extrusionOk="0">
                    <a:moveTo>
                      <a:pt x="0" y="0"/>
                    </a:moveTo>
                    <a:cubicBezTo>
                      <a:pt x="1" y="1"/>
                      <a:pt x="100" y="101"/>
                      <a:pt x="199" y="324"/>
                    </a:cubicBezTo>
                    <a:cubicBezTo>
                      <a:pt x="299" y="324"/>
                      <a:pt x="299" y="423"/>
                      <a:pt x="398" y="523"/>
                    </a:cubicBezTo>
                    <a:cubicBezTo>
                      <a:pt x="498" y="623"/>
                      <a:pt x="622" y="722"/>
                      <a:pt x="722" y="847"/>
                    </a:cubicBezTo>
                    <a:cubicBezTo>
                      <a:pt x="822" y="847"/>
                      <a:pt x="921" y="946"/>
                      <a:pt x="1021" y="1046"/>
                    </a:cubicBezTo>
                    <a:cubicBezTo>
                      <a:pt x="1120" y="1145"/>
                      <a:pt x="1245" y="1145"/>
                      <a:pt x="1344" y="1245"/>
                    </a:cubicBezTo>
                    <a:cubicBezTo>
                      <a:pt x="1444" y="1344"/>
                      <a:pt x="1643" y="1469"/>
                      <a:pt x="1643" y="1469"/>
                    </a:cubicBezTo>
                    <a:lnTo>
                      <a:pt x="1344" y="1145"/>
                    </a:lnTo>
                    <a:cubicBezTo>
                      <a:pt x="1344" y="1046"/>
                      <a:pt x="1245" y="1046"/>
                      <a:pt x="1120" y="946"/>
                    </a:cubicBezTo>
                    <a:cubicBezTo>
                      <a:pt x="1021" y="847"/>
                      <a:pt x="921" y="722"/>
                      <a:pt x="822" y="623"/>
                    </a:cubicBezTo>
                    <a:cubicBezTo>
                      <a:pt x="722" y="523"/>
                      <a:pt x="622" y="523"/>
                      <a:pt x="498" y="423"/>
                    </a:cubicBezTo>
                    <a:cubicBezTo>
                      <a:pt x="398" y="324"/>
                      <a:pt x="299" y="324"/>
                      <a:pt x="299" y="224"/>
                    </a:cubicBezTo>
                    <a:cubicBezTo>
                      <a:pt x="101" y="100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12476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6" name="Google Shape;406;p30"/>
              <p:cNvSpPr/>
              <p:nvPr/>
            </p:nvSpPr>
            <p:spPr>
              <a:xfrm rot="-1284784">
                <a:off x="1306493" y="3074804"/>
                <a:ext cx="352935" cy="275283"/>
              </a:xfrm>
              <a:custGeom>
                <a:avLst/>
                <a:gdLst/>
                <a:ahLst/>
                <a:cxnLst/>
                <a:rect l="l" t="t" r="r" b="b"/>
                <a:pathLst>
                  <a:path w="14117" h="11011" extrusionOk="0">
                    <a:moveTo>
                      <a:pt x="4574" y="0"/>
                    </a:moveTo>
                    <a:cubicBezTo>
                      <a:pt x="2789" y="0"/>
                      <a:pt x="1171" y="2129"/>
                      <a:pt x="4641" y="5035"/>
                    </a:cubicBezTo>
                    <a:cubicBezTo>
                      <a:pt x="4601" y="5034"/>
                      <a:pt x="4562" y="5034"/>
                      <a:pt x="4524" y="5034"/>
                    </a:cubicBezTo>
                    <a:cubicBezTo>
                      <a:pt x="1" y="5034"/>
                      <a:pt x="995" y="9554"/>
                      <a:pt x="3772" y="9554"/>
                    </a:cubicBezTo>
                    <a:cubicBezTo>
                      <a:pt x="4534" y="9554"/>
                      <a:pt x="5430" y="9213"/>
                      <a:pt x="6383" y="8346"/>
                    </a:cubicBezTo>
                    <a:cubicBezTo>
                      <a:pt x="7185" y="10251"/>
                      <a:pt x="8542" y="11011"/>
                      <a:pt x="9694" y="11011"/>
                    </a:cubicBezTo>
                    <a:cubicBezTo>
                      <a:pt x="11689" y="11011"/>
                      <a:pt x="13072" y="8735"/>
                      <a:pt x="9918" y="6180"/>
                    </a:cubicBezTo>
                    <a:cubicBezTo>
                      <a:pt x="14116" y="5098"/>
                      <a:pt x="12642" y="1896"/>
                      <a:pt x="9993" y="1896"/>
                    </a:cubicBezTo>
                    <a:cubicBezTo>
                      <a:pt x="9046" y="1896"/>
                      <a:pt x="7948" y="2305"/>
                      <a:pt x="6906" y="3367"/>
                    </a:cubicBezTo>
                    <a:cubicBezTo>
                      <a:pt x="7077" y="982"/>
                      <a:pt x="5787" y="0"/>
                      <a:pt x="457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7" name="Google Shape;407;p30"/>
              <p:cNvSpPr/>
              <p:nvPr/>
            </p:nvSpPr>
            <p:spPr>
              <a:xfrm rot="-1284784">
                <a:off x="1445187" y="3241085"/>
                <a:ext cx="111403" cy="104453"/>
              </a:xfrm>
              <a:custGeom>
                <a:avLst/>
                <a:gdLst/>
                <a:ahLst/>
                <a:cxnLst/>
                <a:rect l="l" t="t" r="r" b="b"/>
                <a:pathLst>
                  <a:path w="4456" h="4178" extrusionOk="0">
                    <a:moveTo>
                      <a:pt x="2166" y="1"/>
                    </a:moveTo>
                    <a:cubicBezTo>
                      <a:pt x="1112" y="1"/>
                      <a:pt x="193" y="810"/>
                      <a:pt x="100" y="1880"/>
                    </a:cubicBezTo>
                    <a:cubicBezTo>
                      <a:pt x="0" y="3000"/>
                      <a:pt x="821" y="4045"/>
                      <a:pt x="1966" y="4145"/>
                    </a:cubicBezTo>
                    <a:cubicBezTo>
                      <a:pt x="2081" y="4167"/>
                      <a:pt x="2194" y="4178"/>
                      <a:pt x="2306" y="4178"/>
                    </a:cubicBezTo>
                    <a:cubicBezTo>
                      <a:pt x="3311" y="4178"/>
                      <a:pt x="4167" y="3308"/>
                      <a:pt x="4256" y="2278"/>
                    </a:cubicBezTo>
                    <a:cubicBezTo>
                      <a:pt x="4456" y="1133"/>
                      <a:pt x="3535" y="112"/>
                      <a:pt x="2390" y="13"/>
                    </a:cubicBezTo>
                    <a:cubicBezTo>
                      <a:pt x="2314" y="5"/>
                      <a:pt x="2240" y="1"/>
                      <a:pt x="216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" name="Google Shape;408;p30"/>
              <p:cNvSpPr/>
              <p:nvPr/>
            </p:nvSpPr>
            <p:spPr>
              <a:xfrm rot="-1284784">
                <a:off x="1279100" y="3564345"/>
                <a:ext cx="381936" cy="293634"/>
              </a:xfrm>
              <a:custGeom>
                <a:avLst/>
                <a:gdLst/>
                <a:ahLst/>
                <a:cxnLst/>
                <a:rect l="l" t="t" r="r" b="b"/>
                <a:pathLst>
                  <a:path w="15277" h="11745" extrusionOk="0">
                    <a:moveTo>
                      <a:pt x="8130" y="0"/>
                    </a:moveTo>
                    <a:cubicBezTo>
                      <a:pt x="6739" y="0"/>
                      <a:pt x="5284" y="1167"/>
                      <a:pt x="5716" y="3920"/>
                    </a:cubicBezTo>
                    <a:cubicBezTo>
                      <a:pt x="5300" y="3833"/>
                      <a:pt x="4911" y="3794"/>
                      <a:pt x="4549" y="3794"/>
                    </a:cubicBezTo>
                    <a:cubicBezTo>
                      <a:pt x="694" y="3794"/>
                      <a:pt x="0" y="8293"/>
                      <a:pt x="3708" y="8293"/>
                    </a:cubicBezTo>
                    <a:cubicBezTo>
                      <a:pt x="4249" y="8293"/>
                      <a:pt x="4884" y="8197"/>
                      <a:pt x="5617" y="7977"/>
                    </a:cubicBezTo>
                    <a:lnTo>
                      <a:pt x="5617" y="7977"/>
                    </a:lnTo>
                    <a:cubicBezTo>
                      <a:pt x="4609" y="10553"/>
                      <a:pt x="5603" y="11744"/>
                      <a:pt x="6858" y="11744"/>
                    </a:cubicBezTo>
                    <a:cubicBezTo>
                      <a:pt x="8332" y="11744"/>
                      <a:pt x="10168" y="10102"/>
                      <a:pt x="9550" y="7131"/>
                    </a:cubicBezTo>
                    <a:lnTo>
                      <a:pt x="9550" y="7131"/>
                    </a:lnTo>
                    <a:cubicBezTo>
                      <a:pt x="10368" y="7784"/>
                      <a:pt x="11127" y="8045"/>
                      <a:pt x="11780" y="8045"/>
                    </a:cubicBezTo>
                    <a:cubicBezTo>
                      <a:pt x="14368" y="8045"/>
                      <a:pt x="15277" y="3937"/>
                      <a:pt x="11553" y="3937"/>
                    </a:cubicBezTo>
                    <a:cubicBezTo>
                      <a:pt x="10993" y="3937"/>
                      <a:pt x="10329" y="4030"/>
                      <a:pt x="9550" y="4244"/>
                    </a:cubicBezTo>
                    <a:cubicBezTo>
                      <a:pt x="11347" y="1648"/>
                      <a:pt x="9783" y="0"/>
                      <a:pt x="813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" name="Google Shape;409;p30"/>
              <p:cNvSpPr/>
              <p:nvPr/>
            </p:nvSpPr>
            <p:spPr>
              <a:xfrm rot="-1284784">
                <a:off x="1336104" y="3629360"/>
                <a:ext cx="119504" cy="106353"/>
              </a:xfrm>
              <a:custGeom>
                <a:avLst/>
                <a:gdLst/>
                <a:ahLst/>
                <a:cxnLst/>
                <a:rect l="l" t="t" r="r" b="b"/>
                <a:pathLst>
                  <a:path w="4780" h="4254" extrusionOk="0">
                    <a:moveTo>
                      <a:pt x="2315" y="0"/>
                    </a:moveTo>
                    <a:cubicBezTo>
                      <a:pt x="1721" y="0"/>
                      <a:pt x="1141" y="265"/>
                      <a:pt x="747" y="781"/>
                    </a:cubicBezTo>
                    <a:cubicBezTo>
                      <a:pt x="1" y="1702"/>
                      <a:pt x="125" y="3046"/>
                      <a:pt x="1046" y="3768"/>
                    </a:cubicBezTo>
                    <a:cubicBezTo>
                      <a:pt x="1405" y="4094"/>
                      <a:pt x="1868" y="4254"/>
                      <a:pt x="2336" y="4254"/>
                    </a:cubicBezTo>
                    <a:cubicBezTo>
                      <a:pt x="2940" y="4254"/>
                      <a:pt x="3552" y="3988"/>
                      <a:pt x="3958" y="3469"/>
                    </a:cubicBezTo>
                    <a:cubicBezTo>
                      <a:pt x="4780" y="2648"/>
                      <a:pt x="4680" y="1279"/>
                      <a:pt x="3734" y="557"/>
                    </a:cubicBezTo>
                    <a:cubicBezTo>
                      <a:pt x="3316" y="184"/>
                      <a:pt x="2810" y="0"/>
                      <a:pt x="231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" name="Google Shape;410;p30"/>
              <p:cNvSpPr/>
              <p:nvPr/>
            </p:nvSpPr>
            <p:spPr>
              <a:xfrm rot="-1284784">
                <a:off x="2188934" y="2576371"/>
                <a:ext cx="353835" cy="276108"/>
              </a:xfrm>
              <a:custGeom>
                <a:avLst/>
                <a:gdLst/>
                <a:ahLst/>
                <a:cxnLst/>
                <a:rect l="l" t="t" r="r" b="b"/>
                <a:pathLst>
                  <a:path w="14153" h="11044" extrusionOk="0">
                    <a:moveTo>
                      <a:pt x="4553" y="1"/>
                    </a:moveTo>
                    <a:cubicBezTo>
                      <a:pt x="2617" y="1"/>
                      <a:pt x="1277" y="2189"/>
                      <a:pt x="4333" y="4778"/>
                    </a:cubicBezTo>
                    <a:cubicBezTo>
                      <a:pt x="1" y="5796"/>
                      <a:pt x="1536" y="9087"/>
                      <a:pt x="4225" y="9087"/>
                    </a:cubicBezTo>
                    <a:cubicBezTo>
                      <a:pt x="5151" y="9087"/>
                      <a:pt x="6214" y="8697"/>
                      <a:pt x="7221" y="7690"/>
                    </a:cubicBezTo>
                    <a:lnTo>
                      <a:pt x="7221" y="7690"/>
                    </a:lnTo>
                    <a:cubicBezTo>
                      <a:pt x="7058" y="10057"/>
                      <a:pt x="8376" y="11043"/>
                      <a:pt x="9605" y="11043"/>
                    </a:cubicBezTo>
                    <a:cubicBezTo>
                      <a:pt x="11387" y="11043"/>
                      <a:pt x="12984" y="8969"/>
                      <a:pt x="9610" y="6022"/>
                    </a:cubicBezTo>
                    <a:lnTo>
                      <a:pt x="9610" y="6022"/>
                    </a:lnTo>
                    <a:cubicBezTo>
                      <a:pt x="9695" y="6026"/>
                      <a:pt x="9778" y="6027"/>
                      <a:pt x="9859" y="6027"/>
                    </a:cubicBezTo>
                    <a:cubicBezTo>
                      <a:pt x="14152" y="6027"/>
                      <a:pt x="13240" y="1527"/>
                      <a:pt x="10462" y="1527"/>
                    </a:cubicBezTo>
                    <a:cubicBezTo>
                      <a:pt x="9705" y="1527"/>
                      <a:pt x="8810" y="1861"/>
                      <a:pt x="7843" y="2712"/>
                    </a:cubicBezTo>
                    <a:cubicBezTo>
                      <a:pt x="7071" y="778"/>
                      <a:pt x="5706" y="1"/>
                      <a:pt x="455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" name="Google Shape;411;p30"/>
              <p:cNvSpPr/>
              <p:nvPr/>
            </p:nvSpPr>
            <p:spPr>
              <a:xfrm rot="-1284784">
                <a:off x="2303913" y="2660742"/>
                <a:ext cx="111403" cy="104903"/>
              </a:xfrm>
              <a:custGeom>
                <a:avLst/>
                <a:gdLst/>
                <a:ahLst/>
                <a:cxnLst/>
                <a:rect l="l" t="t" r="r" b="b"/>
                <a:pathLst>
                  <a:path w="4456" h="4196" extrusionOk="0">
                    <a:moveTo>
                      <a:pt x="2302" y="1"/>
                    </a:moveTo>
                    <a:cubicBezTo>
                      <a:pt x="1235" y="1"/>
                      <a:pt x="312" y="794"/>
                      <a:pt x="100" y="1876"/>
                    </a:cubicBezTo>
                    <a:cubicBezTo>
                      <a:pt x="0" y="3021"/>
                      <a:pt x="847" y="4066"/>
                      <a:pt x="1967" y="4166"/>
                    </a:cubicBezTo>
                    <a:cubicBezTo>
                      <a:pt x="2083" y="4186"/>
                      <a:pt x="2198" y="4195"/>
                      <a:pt x="2313" y="4195"/>
                    </a:cubicBezTo>
                    <a:cubicBezTo>
                      <a:pt x="3333" y="4195"/>
                      <a:pt x="4267" y="3428"/>
                      <a:pt x="4356" y="2398"/>
                    </a:cubicBezTo>
                    <a:cubicBezTo>
                      <a:pt x="4456" y="1154"/>
                      <a:pt x="3635" y="108"/>
                      <a:pt x="2490" y="9"/>
                    </a:cubicBezTo>
                    <a:cubicBezTo>
                      <a:pt x="2427" y="3"/>
                      <a:pt x="2364" y="1"/>
                      <a:pt x="230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" name="Google Shape;412;p30"/>
              <p:cNvSpPr/>
              <p:nvPr/>
            </p:nvSpPr>
            <p:spPr>
              <a:xfrm rot="-1284784">
                <a:off x="2571382" y="3824331"/>
                <a:ext cx="339785" cy="264508"/>
              </a:xfrm>
              <a:custGeom>
                <a:avLst/>
                <a:gdLst/>
                <a:ahLst/>
                <a:cxnLst/>
                <a:rect l="l" t="t" r="r" b="b"/>
                <a:pathLst>
                  <a:path w="13591" h="10580" extrusionOk="0">
                    <a:moveTo>
                      <a:pt x="12670" y="0"/>
                    </a:moveTo>
                    <a:lnTo>
                      <a:pt x="0" y="9235"/>
                    </a:lnTo>
                    <a:lnTo>
                      <a:pt x="1046" y="10579"/>
                    </a:lnTo>
                    <a:lnTo>
                      <a:pt x="13591" y="1245"/>
                    </a:lnTo>
                    <a:lnTo>
                      <a:pt x="1267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" name="Google Shape;413;p30"/>
              <p:cNvSpPr/>
              <p:nvPr/>
            </p:nvSpPr>
            <p:spPr>
              <a:xfrm rot="-1284784">
                <a:off x="2831193" y="3756708"/>
                <a:ext cx="51677" cy="44201"/>
              </a:xfrm>
              <a:custGeom>
                <a:avLst/>
                <a:gdLst/>
                <a:ahLst/>
                <a:cxnLst/>
                <a:rect l="l" t="t" r="r" b="b"/>
                <a:pathLst>
                  <a:path w="2067" h="1768" extrusionOk="0">
                    <a:moveTo>
                      <a:pt x="2067" y="1"/>
                    </a:moveTo>
                    <a:lnTo>
                      <a:pt x="1" y="523"/>
                    </a:lnTo>
                    <a:lnTo>
                      <a:pt x="922" y="1768"/>
                    </a:lnTo>
                    <a:lnTo>
                      <a:pt x="206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4" name="Google Shape;414;p30"/>
              <p:cNvSpPr/>
              <p:nvPr/>
            </p:nvSpPr>
            <p:spPr>
              <a:xfrm rot="-1284784">
                <a:off x="2856018" y="3752014"/>
                <a:ext cx="20551" cy="15575"/>
              </a:xfrm>
              <a:custGeom>
                <a:avLst/>
                <a:gdLst/>
                <a:ahLst/>
                <a:cxnLst/>
                <a:rect l="l" t="t" r="r" b="b"/>
                <a:pathLst>
                  <a:path w="822" h="623" extrusionOk="0">
                    <a:moveTo>
                      <a:pt x="822" y="1"/>
                    </a:moveTo>
                    <a:lnTo>
                      <a:pt x="0" y="225"/>
                    </a:lnTo>
                    <a:lnTo>
                      <a:pt x="399" y="623"/>
                    </a:lnTo>
                    <a:lnTo>
                      <a:pt x="822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5" name="Google Shape;415;p30"/>
              <p:cNvSpPr/>
              <p:nvPr/>
            </p:nvSpPr>
            <p:spPr>
              <a:xfrm rot="-1284784">
                <a:off x="1555899" y="4567754"/>
                <a:ext cx="388961" cy="134454"/>
              </a:xfrm>
              <a:custGeom>
                <a:avLst/>
                <a:gdLst/>
                <a:ahLst/>
                <a:cxnLst/>
                <a:rect l="l" t="t" r="r" b="b"/>
                <a:pathLst>
                  <a:path w="15558" h="5378" extrusionOk="0">
                    <a:moveTo>
                      <a:pt x="15234" y="1"/>
                    </a:moveTo>
                    <a:lnTo>
                      <a:pt x="0" y="3734"/>
                    </a:lnTo>
                    <a:lnTo>
                      <a:pt x="399" y="5377"/>
                    </a:lnTo>
                    <a:lnTo>
                      <a:pt x="15557" y="1544"/>
                    </a:lnTo>
                    <a:lnTo>
                      <a:pt x="15234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6" name="Google Shape;416;p30"/>
              <p:cNvSpPr/>
              <p:nvPr/>
            </p:nvSpPr>
            <p:spPr>
              <a:xfrm rot="-1284784">
                <a:off x="1904659" y="4494032"/>
                <a:ext cx="49201" cy="38601"/>
              </a:xfrm>
              <a:custGeom>
                <a:avLst/>
                <a:gdLst/>
                <a:ahLst/>
                <a:cxnLst/>
                <a:rect l="l" t="t" r="r" b="b"/>
                <a:pathLst>
                  <a:path w="1968" h="1544" extrusionOk="0">
                    <a:moveTo>
                      <a:pt x="1" y="1"/>
                    </a:moveTo>
                    <a:lnTo>
                      <a:pt x="324" y="1544"/>
                    </a:lnTo>
                    <a:lnTo>
                      <a:pt x="1967" y="299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7" name="Google Shape;417;p30"/>
              <p:cNvSpPr/>
              <p:nvPr/>
            </p:nvSpPr>
            <p:spPr>
              <a:xfrm rot="-1284784">
                <a:off x="1932327" y="4493775"/>
                <a:ext cx="18076" cy="15600"/>
              </a:xfrm>
              <a:custGeom>
                <a:avLst/>
                <a:gdLst/>
                <a:ahLst/>
                <a:cxnLst/>
                <a:rect l="l" t="t" r="r" b="b"/>
                <a:pathLst>
                  <a:path w="723" h="624" extrusionOk="0">
                    <a:moveTo>
                      <a:pt x="0" y="1"/>
                    </a:moveTo>
                    <a:lnTo>
                      <a:pt x="199" y="623"/>
                    </a:lnTo>
                    <a:lnTo>
                      <a:pt x="722" y="10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8" name="Google Shape;418;p30"/>
              <p:cNvSpPr/>
              <p:nvPr/>
            </p:nvSpPr>
            <p:spPr>
              <a:xfrm rot="-1284784">
                <a:off x="3188920" y="3659442"/>
                <a:ext cx="181755" cy="378386"/>
              </a:xfrm>
              <a:custGeom>
                <a:avLst/>
                <a:gdLst/>
                <a:ahLst/>
                <a:cxnLst/>
                <a:rect l="l" t="t" r="r" b="b"/>
                <a:pathLst>
                  <a:path w="7270" h="15135" extrusionOk="0">
                    <a:moveTo>
                      <a:pt x="5701" y="0"/>
                    </a:moveTo>
                    <a:lnTo>
                      <a:pt x="1" y="14512"/>
                    </a:lnTo>
                    <a:lnTo>
                      <a:pt x="1569" y="15134"/>
                    </a:lnTo>
                    <a:lnTo>
                      <a:pt x="7269" y="523"/>
                    </a:lnTo>
                    <a:lnTo>
                      <a:pt x="5701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9" name="Google Shape;419;p30"/>
              <p:cNvSpPr/>
              <p:nvPr/>
            </p:nvSpPr>
            <p:spPr>
              <a:xfrm rot="-1284784">
                <a:off x="3252662" y="3608185"/>
                <a:ext cx="39251" cy="52302"/>
              </a:xfrm>
              <a:custGeom>
                <a:avLst/>
                <a:gdLst/>
                <a:ahLst/>
                <a:cxnLst/>
                <a:rect l="l" t="t" r="r" b="b"/>
                <a:pathLst>
                  <a:path w="1570" h="2092" extrusionOk="0">
                    <a:moveTo>
                      <a:pt x="1470" y="0"/>
                    </a:moveTo>
                    <a:lnTo>
                      <a:pt x="1" y="1568"/>
                    </a:lnTo>
                    <a:lnTo>
                      <a:pt x="1569" y="2091"/>
                    </a:lnTo>
                    <a:lnTo>
                      <a:pt x="1470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0" name="Google Shape;420;p30"/>
              <p:cNvSpPr/>
              <p:nvPr/>
            </p:nvSpPr>
            <p:spPr>
              <a:xfrm rot="-1284784">
                <a:off x="3269900" y="3605397"/>
                <a:ext cx="13100" cy="21176"/>
              </a:xfrm>
              <a:custGeom>
                <a:avLst/>
                <a:gdLst/>
                <a:ahLst/>
                <a:cxnLst/>
                <a:rect l="l" t="t" r="r" b="b"/>
                <a:pathLst>
                  <a:path w="524" h="847" extrusionOk="0">
                    <a:moveTo>
                      <a:pt x="524" y="0"/>
                    </a:moveTo>
                    <a:lnTo>
                      <a:pt x="1" y="623"/>
                    </a:lnTo>
                    <a:lnTo>
                      <a:pt x="524" y="847"/>
                    </a:lnTo>
                    <a:lnTo>
                      <a:pt x="524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1" name="Google Shape;421;p30"/>
              <p:cNvSpPr/>
              <p:nvPr/>
            </p:nvSpPr>
            <p:spPr>
              <a:xfrm rot="-1284784">
                <a:off x="3001786" y="3823836"/>
                <a:ext cx="57277" cy="83427"/>
              </a:xfrm>
              <a:custGeom>
                <a:avLst/>
                <a:gdLst/>
                <a:ahLst/>
                <a:cxnLst/>
                <a:rect l="l" t="t" r="r" b="b"/>
                <a:pathLst>
                  <a:path w="2291" h="3337" extrusionOk="0">
                    <a:moveTo>
                      <a:pt x="2291" y="1"/>
                    </a:moveTo>
                    <a:cubicBezTo>
                      <a:pt x="2291" y="1"/>
                      <a:pt x="2166" y="748"/>
                      <a:pt x="1345" y="1046"/>
                    </a:cubicBezTo>
                    <a:cubicBezTo>
                      <a:pt x="200" y="1370"/>
                      <a:pt x="1" y="2191"/>
                      <a:pt x="1" y="3237"/>
                    </a:cubicBezTo>
                    <a:lnTo>
                      <a:pt x="100" y="3336"/>
                    </a:lnTo>
                    <a:cubicBezTo>
                      <a:pt x="2290" y="3336"/>
                      <a:pt x="2291" y="1"/>
                      <a:pt x="229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2" name="Google Shape;422;p30"/>
              <p:cNvSpPr/>
              <p:nvPr/>
            </p:nvSpPr>
            <p:spPr>
              <a:xfrm rot="-1284784">
                <a:off x="2852126" y="3959341"/>
                <a:ext cx="243957" cy="350085"/>
              </a:xfrm>
              <a:custGeom>
                <a:avLst/>
                <a:gdLst/>
                <a:ahLst/>
                <a:cxnLst/>
                <a:rect l="l" t="t" r="r" b="b"/>
                <a:pathLst>
                  <a:path w="9758" h="14003" extrusionOk="0">
                    <a:moveTo>
                      <a:pt x="9537" y="0"/>
                    </a:moveTo>
                    <a:cubicBezTo>
                      <a:pt x="9143" y="0"/>
                      <a:pt x="6895" y="2968"/>
                      <a:pt x="4456" y="6725"/>
                    </a:cubicBezTo>
                    <a:cubicBezTo>
                      <a:pt x="1867" y="10583"/>
                      <a:pt x="0" y="13794"/>
                      <a:pt x="224" y="13993"/>
                    </a:cubicBezTo>
                    <a:cubicBezTo>
                      <a:pt x="234" y="13999"/>
                      <a:pt x="245" y="14002"/>
                      <a:pt x="259" y="14002"/>
                    </a:cubicBezTo>
                    <a:cubicBezTo>
                      <a:pt x="668" y="14002"/>
                      <a:pt x="2892" y="11083"/>
                      <a:pt x="5302" y="7347"/>
                    </a:cubicBezTo>
                    <a:cubicBezTo>
                      <a:pt x="7891" y="3414"/>
                      <a:pt x="9758" y="203"/>
                      <a:pt x="9559" y="4"/>
                    </a:cubicBezTo>
                    <a:cubicBezTo>
                      <a:pt x="9552" y="1"/>
                      <a:pt x="9545" y="0"/>
                      <a:pt x="953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3" name="Google Shape;423;p30"/>
              <p:cNvSpPr/>
              <p:nvPr/>
            </p:nvSpPr>
            <p:spPr>
              <a:xfrm rot="-1284784">
                <a:off x="2996005" y="3908582"/>
                <a:ext cx="44201" cy="57277"/>
              </a:xfrm>
              <a:custGeom>
                <a:avLst/>
                <a:gdLst/>
                <a:ahLst/>
                <a:cxnLst/>
                <a:rect l="l" t="t" r="r" b="b"/>
                <a:pathLst>
                  <a:path w="1768" h="2291" extrusionOk="0">
                    <a:moveTo>
                      <a:pt x="1145" y="1"/>
                    </a:moveTo>
                    <a:lnTo>
                      <a:pt x="0" y="1867"/>
                    </a:lnTo>
                    <a:lnTo>
                      <a:pt x="523" y="2291"/>
                    </a:lnTo>
                    <a:lnTo>
                      <a:pt x="1767" y="424"/>
                    </a:lnTo>
                    <a:lnTo>
                      <a:pt x="1145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24" name="Google Shape;424;p30"/>
            <p:cNvSpPr/>
            <p:nvPr/>
          </p:nvSpPr>
          <p:spPr>
            <a:xfrm rot="3736744">
              <a:off x="2783194" y="3398087"/>
              <a:ext cx="106414" cy="106414"/>
            </a:xfrm>
            <a:prstGeom prst="pie">
              <a:avLst>
                <a:gd name="adj1" fmla="val 5458321"/>
                <a:gd name="adj2" fmla="val 1620000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30"/>
            <p:cNvSpPr/>
            <p:nvPr/>
          </p:nvSpPr>
          <p:spPr>
            <a:xfrm rot="-1676358">
              <a:off x="2822059" y="3064076"/>
              <a:ext cx="106289" cy="106289"/>
            </a:xfrm>
            <a:prstGeom prst="pie">
              <a:avLst>
                <a:gd name="adj1" fmla="val 5458321"/>
                <a:gd name="adj2" fmla="val 1620000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30"/>
            <p:cNvSpPr/>
            <p:nvPr/>
          </p:nvSpPr>
          <p:spPr>
            <a:xfrm rot="-7011265">
              <a:off x="2567323" y="2863246"/>
              <a:ext cx="106259" cy="106259"/>
            </a:xfrm>
            <a:prstGeom prst="pie">
              <a:avLst>
                <a:gd name="adj1" fmla="val 5458321"/>
                <a:gd name="adj2" fmla="val 1620000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30"/>
            <p:cNvSpPr/>
            <p:nvPr/>
          </p:nvSpPr>
          <p:spPr>
            <a:xfrm rot="-1589562" flipH="1">
              <a:off x="2422027" y="3055453"/>
              <a:ext cx="106258" cy="106258"/>
            </a:xfrm>
            <a:prstGeom prst="pie">
              <a:avLst>
                <a:gd name="adj1" fmla="val 5458321"/>
                <a:gd name="adj2" fmla="val 1620000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aphicFrame>
        <p:nvGraphicFramePr>
          <p:cNvPr id="4" name="資料庫圖表 3"/>
          <p:cNvGraphicFramePr/>
          <p:nvPr>
            <p:extLst>
              <p:ext uri="{D42A27DB-BD31-4B8C-83A1-F6EECF244321}">
                <p14:modId xmlns:p14="http://schemas.microsoft.com/office/powerpoint/2010/main" val="3063298543"/>
              </p:ext>
            </p:extLst>
          </p:nvPr>
        </p:nvGraphicFramePr>
        <p:xfrm>
          <a:off x="2369704" y="878649"/>
          <a:ext cx="6568813" cy="41857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2" name="Google Shape;1042;p47"/>
          <p:cNvSpPr txBox="1">
            <a:spLocks noGrp="1"/>
          </p:cNvSpPr>
          <p:nvPr>
            <p:ph type="ctrTitle"/>
          </p:nvPr>
        </p:nvSpPr>
        <p:spPr>
          <a:xfrm>
            <a:off x="1742522" y="854194"/>
            <a:ext cx="5124300" cy="94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THANKS!</a:t>
            </a:r>
            <a:endParaRPr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6170" y="1635845"/>
            <a:ext cx="5077473" cy="2517866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2966936" y="3608962"/>
            <a:ext cx="3346315" cy="54474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87923" y="274904"/>
            <a:ext cx="7717800" cy="1309347"/>
          </a:xfrm>
        </p:spPr>
        <p:txBody>
          <a:bodyPr/>
          <a:lstStyle/>
          <a:p>
            <a:r>
              <a:rPr lang="en-US" altLang="zh-TW" b="1" dirty="0" smtClean="0">
                <a:solidFill>
                  <a:srgbClr val="21252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2003</a:t>
            </a:r>
            <a:r>
              <a:rPr lang="zh-TW" altLang="en-US" b="1" dirty="0">
                <a:solidFill>
                  <a:srgbClr val="21252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年制定公布</a:t>
            </a:r>
            <a:r>
              <a:rPr lang="zh-TW" altLang="en-US" b="1" dirty="0" smtClean="0">
                <a:solidFill>
                  <a:srgbClr val="21252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中華民國</a:t>
            </a:r>
            <a:r>
              <a:rPr lang="en-US" altLang="zh-TW" b="1" dirty="0" smtClean="0">
                <a:solidFill>
                  <a:srgbClr val="21252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《</a:t>
            </a:r>
            <a:r>
              <a:rPr lang="zh-TW" altLang="en-US" b="1" dirty="0">
                <a:solidFill>
                  <a:srgbClr val="21252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家庭教育法</a:t>
            </a:r>
            <a:r>
              <a:rPr lang="en-US" altLang="zh-TW" b="1" dirty="0" smtClean="0">
                <a:solidFill>
                  <a:srgbClr val="21252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》</a:t>
            </a:r>
            <a:r>
              <a:rPr lang="zh-TW" altLang="en-US" b="1" dirty="0" smtClean="0">
                <a:solidFill>
                  <a:srgbClr val="21252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 是</a:t>
            </a:r>
            <a:r>
              <a:rPr lang="zh-TW" altLang="en-US" b="1" dirty="0">
                <a:solidFill>
                  <a:srgbClr val="21252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全世界第一個針對家庭教育制定的專</a:t>
            </a:r>
            <a:r>
              <a:rPr lang="zh-TW" altLang="en-US" b="1" dirty="0" smtClean="0">
                <a:solidFill>
                  <a:srgbClr val="21252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法</a:t>
            </a:r>
            <a:r>
              <a:rPr lang="en-US" altLang="zh-TW" b="1" dirty="0" smtClean="0">
                <a:solidFill>
                  <a:srgbClr val="21252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b="1" dirty="0" smtClean="0">
                <a:solidFill>
                  <a:srgbClr val="21252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endParaRPr lang="zh-TW" altLang="en-US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499731" y="1786270"/>
            <a:ext cx="8208334" cy="224676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zh-TW" altLang="en-US" sz="2800" dirty="0"/>
              <a:t>第 八 條</a:t>
            </a:r>
          </a:p>
          <a:p>
            <a:r>
              <a:rPr lang="zh-TW" altLang="en-US" sz="2800" dirty="0"/>
              <a:t>直轄市、縣（市）主管機關得邀集學者專家、教育人員及家庭教育實務</a:t>
            </a:r>
            <a:r>
              <a:rPr lang="zh-TW" altLang="en-US" sz="2800" dirty="0" smtClean="0"/>
              <a:t>工作者</a:t>
            </a:r>
            <a:r>
              <a:rPr lang="zh-TW" altLang="en-US" sz="2800" dirty="0"/>
              <a:t>，組成</a:t>
            </a:r>
            <a:r>
              <a:rPr lang="zh-TW" altLang="en-US" sz="2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家庭教育輔導團</a:t>
            </a:r>
            <a:r>
              <a:rPr lang="zh-TW" altLang="en-US" sz="2800" dirty="0"/>
              <a:t>，協助家庭教育中心至學校、社區執行課程、</a:t>
            </a:r>
          </a:p>
          <a:p>
            <a:r>
              <a:rPr lang="zh-TW" altLang="en-US" sz="2800" dirty="0"/>
              <a:t>教材之設計及活動之推展。</a:t>
            </a:r>
          </a:p>
        </p:txBody>
      </p:sp>
    </p:spTree>
    <p:extLst>
      <p:ext uri="{BB962C8B-B14F-4D97-AF65-F5344CB8AC3E}">
        <p14:creationId xmlns:p14="http://schemas.microsoft.com/office/powerpoint/2010/main" val="4267608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40960" y="211109"/>
            <a:ext cx="7717800" cy="572700"/>
          </a:xfrm>
        </p:spPr>
        <p:txBody>
          <a:bodyPr/>
          <a:lstStyle/>
          <a:p>
            <a:r>
              <a:rPr lang="zh-TW" altLang="en-US" sz="3200" b="1" dirty="0">
                <a:solidFill>
                  <a:srgbClr val="1B1C1D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看懂孩子，減少誤解，壓力減半</a:t>
            </a:r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endParaRPr lang="zh-TW" altLang="en-US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192105" y="1156384"/>
            <a:ext cx="8601021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5250" fontAlgn="base"/>
            <a:r>
              <a:rPr lang="zh-TW" altLang="en-US" sz="3200" b="1" dirty="0" smtClean="0">
                <a:solidFill>
                  <a:srgbClr val="1B1C1D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Wingdings" panose="05000000000000000000" pitchFamily="2" charset="2"/>
              </a:rPr>
              <a:t></a:t>
            </a:r>
            <a:r>
              <a:rPr lang="zh-TW" altLang="en-US" sz="3200" b="1" dirty="0" smtClean="0">
                <a:solidFill>
                  <a:srgbClr val="1B1C1D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家庭</a:t>
            </a:r>
            <a:r>
              <a:rPr lang="zh-TW" altLang="en-US" sz="3200" b="1" dirty="0">
                <a:solidFill>
                  <a:srgbClr val="1B1C1D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的組成、發展與變化</a:t>
            </a:r>
            <a:endParaRPr lang="zh-TW" altLang="en-US" sz="3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52425" fontAlgn="base">
              <a:buFont typeface="Arial" panose="020B0604020202020204" pitchFamily="34" charset="0"/>
              <a:buChar char="•"/>
            </a:pPr>
            <a:r>
              <a:rPr lang="zh-TW" altLang="en-US" sz="3200" dirty="0">
                <a:solidFill>
                  <a:srgbClr val="1B1C1D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讓老師理解不同家庭型態（單親、隔代、重組），避免錯誤標籤或過度要求</a:t>
            </a:r>
            <a:r>
              <a:rPr lang="zh-TW" altLang="en-US" sz="3200" dirty="0" smtClean="0">
                <a:solidFill>
                  <a:srgbClr val="1B1C1D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en-US" altLang="zh-TW" sz="3200" dirty="0" smtClean="0">
              <a:solidFill>
                <a:srgbClr val="1B1C1D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52425" fontAlgn="base">
              <a:buFont typeface="Arial" panose="020B0604020202020204" pitchFamily="34" charset="0"/>
              <a:buChar char="•"/>
            </a:pPr>
            <a:endParaRPr lang="zh-TW" altLang="en-US" sz="3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95250" fontAlgn="base"/>
            <a:r>
              <a:rPr lang="zh-TW" altLang="en-US" sz="3200" b="1" dirty="0" smtClean="0">
                <a:solidFill>
                  <a:srgbClr val="1B1C1D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Wingdings" panose="05000000000000000000" pitchFamily="2" charset="2"/>
              </a:rPr>
              <a:t></a:t>
            </a:r>
            <a:r>
              <a:rPr lang="zh-TW" altLang="en-US" sz="3200" b="1" dirty="0" smtClean="0">
                <a:solidFill>
                  <a:srgbClr val="1B1C1D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家人</a:t>
            </a:r>
            <a:r>
              <a:rPr lang="zh-TW" altLang="en-US" sz="3200" b="1" dirty="0">
                <a:solidFill>
                  <a:srgbClr val="1B1C1D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關係與互動</a:t>
            </a:r>
            <a:endParaRPr lang="zh-TW" altLang="en-US" sz="3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52425" fontAlgn="base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zh-TW" altLang="en-US" sz="3200" dirty="0">
                <a:solidFill>
                  <a:srgbClr val="1B1C1D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讓老師懂得看見家庭互動模式，在親師會談時採取同理方式，而不是衝突對話</a:t>
            </a:r>
            <a:r>
              <a:rPr lang="zh-TW" altLang="en-US" sz="3200" dirty="0" smtClean="0">
                <a:solidFill>
                  <a:srgbClr val="1B1C1D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zh-TW" altLang="en-US" sz="3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648571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13494" y="200476"/>
            <a:ext cx="7717800" cy="745822"/>
          </a:xfrm>
        </p:spPr>
        <p:txBody>
          <a:bodyPr/>
          <a:lstStyle/>
          <a:p>
            <a:r>
              <a:rPr lang="zh-TW" altLang="en-US" sz="4000" b="1" dirty="0" smtClean="0">
                <a:solidFill>
                  <a:srgbClr val="1B1C1D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全人</a:t>
            </a:r>
            <a:r>
              <a:rPr lang="zh-TW" altLang="en-US" sz="4000" b="1" dirty="0">
                <a:solidFill>
                  <a:srgbClr val="1B1C1D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教育的專業推手</a:t>
            </a:r>
            <a:r>
              <a:rPr lang="zh-TW" altLang="en-US" sz="4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zh-TW" altLang="en-US" sz="4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endParaRPr lang="zh-TW" altLang="en-US" sz="4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213493" y="1137684"/>
            <a:ext cx="8675325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5250" fontAlgn="base"/>
            <a:r>
              <a:rPr lang="zh-TW" altLang="en-US" sz="3200" b="1" dirty="0" smtClean="0">
                <a:solidFill>
                  <a:srgbClr val="1B1C1D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Wingdings" panose="05000000000000000000" pitchFamily="2" charset="2"/>
              </a:rPr>
              <a:t></a:t>
            </a:r>
            <a:r>
              <a:rPr lang="zh-TW" altLang="en-US" sz="3200" b="1" dirty="0" smtClean="0">
                <a:solidFill>
                  <a:srgbClr val="1B1C1D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人際</a:t>
            </a:r>
            <a:r>
              <a:rPr lang="zh-TW" altLang="en-US" sz="3200" b="1" dirty="0">
                <a:solidFill>
                  <a:srgbClr val="1B1C1D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互動與親密關係</a:t>
            </a:r>
            <a:endParaRPr lang="zh-TW" altLang="en-US" sz="3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52425" fontAlgn="base">
              <a:buFont typeface="Arial" panose="020B0604020202020204" pitchFamily="34" charset="0"/>
              <a:buChar char="•"/>
            </a:pPr>
            <a:r>
              <a:rPr lang="zh-TW" altLang="en-US" sz="3200" dirty="0">
                <a:solidFill>
                  <a:srgbClr val="1B1C1D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幫助老師理解學生在家庭外的人際</a:t>
            </a:r>
            <a:r>
              <a:rPr lang="en-US" altLang="zh-TW" sz="3200" dirty="0">
                <a:solidFill>
                  <a:srgbClr val="1B1C1D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/</a:t>
            </a:r>
            <a:r>
              <a:rPr lang="zh-TW" altLang="en-US" sz="3200" dirty="0">
                <a:solidFill>
                  <a:srgbClr val="1B1C1D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情感發展，避免誤判問題</a:t>
            </a:r>
            <a:r>
              <a:rPr lang="zh-TW" altLang="en-US" sz="3200" dirty="0" smtClean="0">
                <a:solidFill>
                  <a:srgbClr val="1B1C1D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en-US" altLang="zh-TW" sz="3200" dirty="0" smtClean="0">
              <a:solidFill>
                <a:srgbClr val="1B1C1D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52425" fontAlgn="base"/>
            <a:endParaRPr lang="zh-TW" altLang="en-US" sz="3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95250" fontAlgn="base"/>
            <a:r>
              <a:rPr lang="zh-TW" altLang="en-US" sz="3200" b="1" dirty="0" smtClean="0">
                <a:solidFill>
                  <a:srgbClr val="1B1C1D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Wingdings" panose="05000000000000000000" pitchFamily="2" charset="2"/>
              </a:rPr>
              <a:t></a:t>
            </a:r>
            <a:r>
              <a:rPr lang="zh-TW" altLang="en-US" sz="3200" b="1" dirty="0" smtClean="0">
                <a:solidFill>
                  <a:srgbClr val="1B1C1D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家庭</a:t>
            </a:r>
            <a:r>
              <a:rPr lang="zh-TW" altLang="en-US" sz="3200" b="1" dirty="0">
                <a:solidFill>
                  <a:srgbClr val="1B1C1D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資源管理與消費決策</a:t>
            </a:r>
            <a:endParaRPr lang="zh-TW" altLang="en-US" sz="3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52425" fontAlgn="base">
              <a:buFont typeface="Arial" panose="020B0604020202020204" pitchFamily="34" charset="0"/>
              <a:buChar char="•"/>
            </a:pPr>
            <a:r>
              <a:rPr lang="zh-TW" altLang="en-US" sz="3200" dirty="0">
                <a:solidFill>
                  <a:srgbClr val="1B1C1D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老師懂得如何把理財教育、資源運用融入教學，增強班級經營與課程的專業性</a:t>
            </a:r>
            <a:r>
              <a:rPr lang="zh-TW" altLang="en-US" sz="3200" dirty="0" smtClean="0">
                <a:solidFill>
                  <a:srgbClr val="1B1C1D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zh-TW" altLang="en-US" sz="3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750650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72984" y="264272"/>
            <a:ext cx="7717800" cy="572700"/>
          </a:xfrm>
        </p:spPr>
        <p:txBody>
          <a:bodyPr/>
          <a:lstStyle/>
          <a:p>
            <a:r>
              <a:rPr lang="zh-TW" altLang="en-US" sz="4000" b="1" dirty="0" smtClean="0">
                <a:solidFill>
                  <a:srgbClr val="1B1C1D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影響家</a:t>
            </a:r>
            <a:r>
              <a:rPr lang="zh-TW" altLang="en-US" sz="4000" b="1" dirty="0">
                <a:solidFill>
                  <a:srgbClr val="1B1C1D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校社</a:t>
            </a:r>
            <a:r>
              <a:rPr lang="zh-TW" altLang="en-US" sz="4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zh-TW" altLang="en-US" sz="4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endParaRPr lang="zh-TW" altLang="en-US" sz="4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606056" y="1137684"/>
            <a:ext cx="7963786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5250" fontAlgn="base"/>
            <a:r>
              <a:rPr lang="zh-TW" altLang="en-US" sz="3200" b="1" dirty="0" smtClean="0">
                <a:solidFill>
                  <a:srgbClr val="1B1C1D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Wingdings" panose="05000000000000000000" pitchFamily="2" charset="2"/>
              </a:rPr>
              <a:t></a:t>
            </a:r>
            <a:r>
              <a:rPr lang="zh-TW" altLang="en-US" sz="3200" b="1" dirty="0" smtClean="0">
                <a:solidFill>
                  <a:srgbClr val="1B1C1D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家庭</a:t>
            </a:r>
            <a:r>
              <a:rPr lang="zh-TW" altLang="en-US" sz="3200" b="1" dirty="0">
                <a:solidFill>
                  <a:srgbClr val="1B1C1D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活動與社區參與</a:t>
            </a:r>
            <a:endParaRPr lang="zh-TW" altLang="en-US" sz="3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52425" fontAlgn="base"/>
            <a:r>
              <a:rPr lang="zh-TW" altLang="en-US" sz="3200" dirty="0">
                <a:solidFill>
                  <a:srgbClr val="1B1C1D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老師能帶動家長與社區連結，設計有教育意義的親子活動</a:t>
            </a:r>
            <a:r>
              <a:rPr lang="zh-TW" altLang="en-US" sz="3200" dirty="0" smtClean="0">
                <a:solidFill>
                  <a:srgbClr val="1B1C1D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en-US" altLang="zh-TW" sz="3200" dirty="0" smtClean="0">
              <a:solidFill>
                <a:srgbClr val="1B1C1D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52425" fontAlgn="base"/>
            <a:endParaRPr lang="zh-TW" altLang="en-US" sz="3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95250" fontAlgn="base"/>
            <a:r>
              <a:rPr lang="zh-TW" altLang="en-US" sz="3200" b="1" dirty="0" smtClean="0">
                <a:solidFill>
                  <a:srgbClr val="1B1C1D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Wingdings" panose="05000000000000000000" pitchFamily="2" charset="2"/>
              </a:rPr>
              <a:t></a:t>
            </a:r>
            <a:r>
              <a:rPr lang="zh-TW" altLang="en-US" sz="3200" b="1" dirty="0" smtClean="0">
                <a:solidFill>
                  <a:srgbClr val="1B1C1D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「</a:t>
            </a:r>
            <a:r>
              <a:rPr lang="zh-TW" altLang="en-US" sz="3200" b="1" dirty="0">
                <a:solidFill>
                  <a:srgbClr val="1B1C1D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家庭教育的轉化者</a:t>
            </a:r>
            <a:r>
              <a:rPr lang="zh-TW" altLang="en-US" sz="3200" b="1" dirty="0" smtClean="0">
                <a:solidFill>
                  <a:srgbClr val="1B1C1D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」</a:t>
            </a:r>
            <a:endParaRPr lang="en-US" altLang="zh-TW" sz="3200" b="1" dirty="0" smtClean="0">
              <a:solidFill>
                <a:srgbClr val="1B1C1D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95250" fontAlgn="base"/>
            <a:r>
              <a:rPr lang="zh-TW" altLang="en-US" sz="3200" dirty="0" smtClean="0">
                <a:solidFill>
                  <a:srgbClr val="1B1C1D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老師</a:t>
            </a:r>
            <a:r>
              <a:rPr lang="zh-TW" altLang="en-US" sz="3200" b="1" dirty="0" smtClean="0">
                <a:solidFill>
                  <a:srgbClr val="1B1C1D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結合主題軸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r>
              <a:rPr lang="zh-TW" altLang="en-US" sz="3200" dirty="0" smtClean="0">
                <a:solidFill>
                  <a:srgbClr val="1B1C1D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把觀念帶到日常互動 </a:t>
            </a:r>
            <a:endParaRPr lang="en-US" altLang="zh-TW" sz="3200" dirty="0" smtClean="0">
              <a:solidFill>
                <a:srgbClr val="1B1C1D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95250" fontAlgn="base"/>
            <a:r>
              <a:rPr lang="en-US" altLang="zh-TW" sz="3200" dirty="0">
                <a:solidFill>
                  <a:srgbClr val="1B1C1D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sz="3200" dirty="0" smtClean="0">
                <a:solidFill>
                  <a:srgbClr val="1B1C1D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sz="3200" dirty="0" smtClean="0">
                <a:solidFill>
                  <a:srgbClr val="1B1C1D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與班級活動中。</a:t>
            </a:r>
            <a:endParaRPr lang="zh-TW" altLang="en-US" sz="32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847115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ntal Workshop by Slidesgo">
  <a:themeElements>
    <a:clrScheme name="Simple Light">
      <a:dk1>
        <a:srgbClr val="383838"/>
      </a:dk1>
      <a:lt1>
        <a:srgbClr val="FFFFFF"/>
      </a:lt1>
      <a:dk2>
        <a:srgbClr val="595959"/>
      </a:dk2>
      <a:lt2>
        <a:srgbClr val="EEEEEE"/>
      </a:lt2>
      <a:accent1>
        <a:srgbClr val="D260E0"/>
      </a:accent1>
      <a:accent2>
        <a:srgbClr val="FF6F00"/>
      </a:accent2>
      <a:accent3>
        <a:srgbClr val="B3326F"/>
      </a:accent3>
      <a:accent4>
        <a:srgbClr val="F2DBFF"/>
      </a:accent4>
      <a:accent5>
        <a:srgbClr val="D2A2DF"/>
      </a:accent5>
      <a:accent6>
        <a:srgbClr val="FFFFFF"/>
      </a:accent6>
      <a:hlink>
        <a:srgbClr val="D260E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4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950</TotalTime>
  <Words>1759</Words>
  <Application>Microsoft Office PowerPoint</Application>
  <PresentationFormat>如螢幕大小 (16:9)</PresentationFormat>
  <Paragraphs>238</Paragraphs>
  <Slides>50</Slides>
  <Notes>12</Notes>
  <HiddenSlides>0</HiddenSlides>
  <MMClips>0</MMClips>
  <ScaleCrop>false</ScaleCrop>
  <HeadingPairs>
    <vt:vector size="6" baseType="variant">
      <vt:variant>
        <vt:lpstr>使用字型</vt:lpstr>
      </vt:variant>
      <vt:variant>
        <vt:i4>37</vt:i4>
      </vt:variant>
      <vt:variant>
        <vt:lpstr>佈景主題</vt:lpstr>
      </vt:variant>
      <vt:variant>
        <vt:i4>4</vt:i4>
      </vt:variant>
      <vt:variant>
        <vt:lpstr>投影片標題</vt:lpstr>
      </vt:variant>
      <vt:variant>
        <vt:i4>50</vt:i4>
      </vt:variant>
    </vt:vector>
  </HeadingPairs>
  <TitlesOfParts>
    <vt:vector size="91" baseType="lpstr">
      <vt:lpstr>T3Font_551</vt:lpstr>
      <vt:lpstr>T3Font_545</vt:lpstr>
      <vt:lpstr>Pacifico</vt:lpstr>
      <vt:lpstr>T3Font_559</vt:lpstr>
      <vt:lpstr>Josefin Sans</vt:lpstr>
      <vt:lpstr>Chelsea Market</vt:lpstr>
      <vt:lpstr>T3Font_569</vt:lpstr>
      <vt:lpstr>Calibri</vt:lpstr>
      <vt:lpstr>T3Font_542</vt:lpstr>
      <vt:lpstr>T3Font_554</vt:lpstr>
      <vt:lpstr>T3Font_580</vt:lpstr>
      <vt:lpstr>T3Font_556</vt:lpstr>
      <vt:lpstr>Comfortaa</vt:lpstr>
      <vt:lpstr>T3Font_581</vt:lpstr>
      <vt:lpstr>T3Font_550</vt:lpstr>
      <vt:lpstr>T3Font_544</vt:lpstr>
      <vt:lpstr>Fira Sans Condensed Medium</vt:lpstr>
      <vt:lpstr>T3Font_553</vt:lpstr>
      <vt:lpstr>T3Font_583</vt:lpstr>
      <vt:lpstr>Arial</vt:lpstr>
      <vt:lpstr>T3Font_582</vt:lpstr>
      <vt:lpstr>T3Font_547</vt:lpstr>
      <vt:lpstr>T3Font_548</vt:lpstr>
      <vt:lpstr>微軟正黑體</vt:lpstr>
      <vt:lpstr>T3Font_546</vt:lpstr>
      <vt:lpstr>Wingdings</vt:lpstr>
      <vt:lpstr>T3Font_557</vt:lpstr>
      <vt:lpstr>新細明體</vt:lpstr>
      <vt:lpstr>T3Font_555</vt:lpstr>
      <vt:lpstr>Times New Roman</vt:lpstr>
      <vt:lpstr>標楷體</vt:lpstr>
      <vt:lpstr>T3Font_552</vt:lpstr>
      <vt:lpstr>T3Font_558</vt:lpstr>
      <vt:lpstr>T3Font_543</vt:lpstr>
      <vt:lpstr>T3Font_560</vt:lpstr>
      <vt:lpstr>T3Font_549</vt:lpstr>
      <vt:lpstr>文鼎海報體</vt:lpstr>
      <vt:lpstr>Tental Workshop by Slidesgo</vt:lpstr>
      <vt:lpstr>2_Office Theme</vt:lpstr>
      <vt:lpstr>3_Office Theme</vt:lpstr>
      <vt:lpstr>4_Office Theme</vt:lpstr>
      <vt:lpstr>好家持 教師加值家庭共育</vt:lpstr>
      <vt:lpstr>台灣家庭教育風貌 近三年趨勢與挑戰 (來源:2022-2025兒福聯盟、親子天下等調查)</vt:lpstr>
      <vt:lpstr>三大焦慮來源 </vt:lpstr>
      <vt:lpstr>家長期望扮演的角色 </vt:lpstr>
      <vt:lpstr>家長需要的支持系統</vt:lpstr>
      <vt:lpstr>2003年制定公布中華民國《家庭教育法》。 是全世界第一個針對家庭教育制定的專法 </vt:lpstr>
      <vt:lpstr>看懂孩子，減少誤解，壓力減半 </vt:lpstr>
      <vt:lpstr>全人教育的專業推手 </vt:lpstr>
      <vt:lpstr>影響家校社 </vt:lpstr>
      <vt:lpstr>專業辨識：掌握學生背後的家庭脈絡 </vt:lpstr>
      <vt:lpstr>協助之路：從辨識到有效轉介 </vt:lpstr>
      <vt:lpstr>成為更好的自己：教師的自我成長 </vt:lpstr>
      <vt:lpstr>PowerPoint 簡報</vt:lpstr>
      <vt:lpstr>家庭教育，為什麼是「我」? </vt:lpstr>
      <vt:lpstr>家校共育的關鍵橋樑 探索教師在家庭教育中扮演的五大核心角色</vt:lpstr>
      <vt:lpstr>家庭教育對象是家長，但老師是橋梁</vt:lpstr>
      <vt:lpstr>親師溝通中 最常遇到的衝突</vt:lpstr>
      <vt:lpstr>PowerPoint 簡報</vt:lpstr>
      <vt:lpstr>生活或教學中…… 有沒有遇過必須『接下別人留下的局面』的情況 </vt:lpstr>
      <vt:lpstr>分組小試身手 </vt:lpstr>
      <vt:lpstr>PowerPoint 簡報</vt:lpstr>
      <vt:lpstr>PowerPoint 簡報</vt:lpstr>
      <vt:lpstr>PowerPoint 簡報</vt:lpstr>
      <vt:lpstr>PowerPoint 簡報</vt:lpstr>
      <vt:lpstr>家庭教育議題  114年度基隆 家 持主軸</vt:lpstr>
      <vt:lpstr>教師需要理解的要點</vt:lpstr>
      <vt:lpstr>PowerPoint 簡報</vt:lpstr>
      <vt:lpstr>家庭教育─人際互動與親密關係發展 </vt:lpstr>
      <vt:lpstr>家庭教育─人際互動與親密關係發展 </vt:lpstr>
      <vt:lpstr>核心意涵</vt:lpstr>
      <vt:lpstr>細項內涵</vt:lpstr>
      <vt:lpstr>PowerPoint 簡報</vt:lpstr>
      <vt:lpstr>PowerPoint 簡報</vt:lpstr>
      <vt:lpstr>教育部社會情緒學習中長程計畫 </vt:lpstr>
      <vt:lpstr>PowerPoint 簡報</vt:lpstr>
      <vt:lpstr>PowerPoint 簡報</vt:lpstr>
      <vt:lpstr>情緒 × 家庭教育</vt:lpstr>
      <vt:lpstr> 桌遊體驗一：做我的情緒偵探</vt:lpstr>
      <vt:lpstr>SEL 五大能力如何嵌入活動設計</vt:lpstr>
      <vt:lpstr>省力教學：給老師的現成課程與工具 </vt:lpstr>
      <vt:lpstr>PowerPoint 簡報</vt:lpstr>
      <vt:lpstr>家庭教育 × 領域教學  國小版示例</vt:lpstr>
      <vt:lpstr>家庭教育 × 領域教學  國中版示例</vt:lpstr>
      <vt:lpstr>好家持</vt:lpstr>
      <vt:lpstr>好家持 家庭教育 × 領域教學   _____國中/國小 __________科</vt:lpstr>
      <vt:lpstr>活動評量</vt:lpstr>
      <vt:lpstr>PowerPoint 簡報</vt:lpstr>
      <vt:lpstr>PowerPoint 簡報</vt:lpstr>
      <vt:lpstr>PowerPoint 簡報</vt:lpstr>
      <vt:lpstr>THANKS!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好加持 教師加值家庭共育</dc:title>
  <dc:creator>Bonnie</dc:creator>
  <cp:lastModifiedBy>Bonnie</cp:lastModifiedBy>
  <cp:revision>72</cp:revision>
  <dcterms:modified xsi:type="dcterms:W3CDTF">2025-09-10T10:38:53Z</dcterms:modified>
</cp:coreProperties>
</file>