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613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69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140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2180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0716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9089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7990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1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627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330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0577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5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042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281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653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251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119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EE2FFCF-D03B-4F49-ABDE-BECEC3646A15}" type="datetimeFigureOut">
              <a:rPr lang="zh-TW" altLang="en-US" smtClean="0"/>
              <a:t>2025/3/27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7C508BD-935F-4307-8B57-33EA8F267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7093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017" y="258793"/>
            <a:ext cx="5022291" cy="624552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56" y="258793"/>
            <a:ext cx="4792081" cy="62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401" y="172978"/>
            <a:ext cx="4913263" cy="63404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075" y="172978"/>
            <a:ext cx="5544940" cy="634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903" y="230573"/>
            <a:ext cx="4731588" cy="63168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937" y="230573"/>
            <a:ext cx="4505434" cy="631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430" y="155276"/>
            <a:ext cx="5305245" cy="65474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356" y="155276"/>
            <a:ext cx="5652414" cy="654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977" y="258014"/>
            <a:ext cx="5211566" cy="626355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750" y="258014"/>
            <a:ext cx="5539382" cy="63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0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413" y="295484"/>
            <a:ext cx="5143371" cy="632960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358" y="295484"/>
            <a:ext cx="5741336" cy="632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5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185" y="198409"/>
            <a:ext cx="5548668" cy="646118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470" y="198409"/>
            <a:ext cx="5262115" cy="64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2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天體">
  <a:themeElements>
    <a:clrScheme name="天體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天體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天體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TM03457452[[fn=天體]]</Template>
  <TotalTime>30</TotalTime>
  <Words>0</Words>
  <Application>Microsoft Office PowerPoint</Application>
  <PresentationFormat>寬螢幕</PresentationFormat>
  <Paragraphs>0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2" baseType="lpstr">
      <vt:lpstr>新細明體</vt:lpstr>
      <vt:lpstr>Arial</vt:lpstr>
      <vt:lpstr>Calibri</vt:lpstr>
      <vt:lpstr>Calibri Light</vt:lpstr>
      <vt:lpstr>天體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陳宥安</dc:creator>
  <cp:lastModifiedBy>陳宥安</cp:lastModifiedBy>
  <cp:revision>6</cp:revision>
  <dcterms:created xsi:type="dcterms:W3CDTF">2024-12-30T02:22:14Z</dcterms:created>
  <dcterms:modified xsi:type="dcterms:W3CDTF">2025-03-27T01:37:21Z</dcterms:modified>
</cp:coreProperties>
</file>